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7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</p:sldIdLst>
  <p:sldSz cy="5143500" cx="9144000"/>
  <p:notesSz cx="6858000" cy="9144000"/>
  <p:embeddedFontLst>
    <p:embeddedFont>
      <p:font typeface="Teko SemiBold"/>
      <p:regular r:id="rId31"/>
      <p:bold r:id="rId32"/>
    </p:embeddedFont>
    <p:embeddedFont>
      <p:font typeface="Teko"/>
      <p:regular r:id="rId33"/>
      <p:bold r:id="rId34"/>
    </p:embeddedFont>
    <p:embeddedFont>
      <p:font typeface="Source Sans 3 SemiBold"/>
      <p:regular r:id="rId35"/>
      <p:bold r:id="rId36"/>
      <p:italic r:id="rId37"/>
      <p:boldItalic r:id="rId38"/>
    </p:embeddedFont>
    <p:embeddedFont>
      <p:font typeface="Source Sans 3"/>
      <p:regular r:id="rId39"/>
      <p:bold r:id="rId40"/>
      <p:italic r:id="rId41"/>
      <p:boldItalic r:id="rId42"/>
    </p:embeddedFont>
    <p:embeddedFont>
      <p:font typeface="Teko Medium"/>
      <p:regular r:id="rId43"/>
      <p:bold r:id="rId4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SourceSans3-bold.fntdata"/><Relationship Id="rId20" Type="http://schemas.openxmlformats.org/officeDocument/2006/relationships/slide" Target="slides/slide15.xml"/><Relationship Id="rId42" Type="http://schemas.openxmlformats.org/officeDocument/2006/relationships/font" Target="fonts/SourceSans3-boldItalic.fntdata"/><Relationship Id="rId41" Type="http://schemas.openxmlformats.org/officeDocument/2006/relationships/font" Target="fonts/SourceSans3-italic.fntdata"/><Relationship Id="rId22" Type="http://schemas.openxmlformats.org/officeDocument/2006/relationships/slide" Target="slides/slide17.xml"/><Relationship Id="rId44" Type="http://schemas.openxmlformats.org/officeDocument/2006/relationships/font" Target="fonts/TekoMedium-bold.fntdata"/><Relationship Id="rId21" Type="http://schemas.openxmlformats.org/officeDocument/2006/relationships/slide" Target="slides/slide16.xml"/><Relationship Id="rId43" Type="http://schemas.openxmlformats.org/officeDocument/2006/relationships/font" Target="fonts/TekoMedium-regular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TekoSemiBold-regular.fntdata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Teko-regular.fntdata"/><Relationship Id="rId10" Type="http://schemas.openxmlformats.org/officeDocument/2006/relationships/slide" Target="slides/slide5.xml"/><Relationship Id="rId32" Type="http://schemas.openxmlformats.org/officeDocument/2006/relationships/font" Target="fonts/TekoSemiBold-bold.fntdata"/><Relationship Id="rId13" Type="http://schemas.openxmlformats.org/officeDocument/2006/relationships/slide" Target="slides/slide8.xml"/><Relationship Id="rId35" Type="http://schemas.openxmlformats.org/officeDocument/2006/relationships/font" Target="fonts/SourceSans3SemiBold-regular.fntdata"/><Relationship Id="rId12" Type="http://schemas.openxmlformats.org/officeDocument/2006/relationships/slide" Target="slides/slide7.xml"/><Relationship Id="rId34" Type="http://schemas.openxmlformats.org/officeDocument/2006/relationships/font" Target="fonts/Teko-bold.fntdata"/><Relationship Id="rId15" Type="http://schemas.openxmlformats.org/officeDocument/2006/relationships/slide" Target="slides/slide10.xml"/><Relationship Id="rId37" Type="http://schemas.openxmlformats.org/officeDocument/2006/relationships/font" Target="fonts/SourceSans3SemiBold-italic.fntdata"/><Relationship Id="rId14" Type="http://schemas.openxmlformats.org/officeDocument/2006/relationships/slide" Target="slides/slide9.xml"/><Relationship Id="rId36" Type="http://schemas.openxmlformats.org/officeDocument/2006/relationships/font" Target="fonts/SourceSans3SemiBold-bold.fntdata"/><Relationship Id="rId17" Type="http://schemas.openxmlformats.org/officeDocument/2006/relationships/slide" Target="slides/slide12.xml"/><Relationship Id="rId39" Type="http://schemas.openxmlformats.org/officeDocument/2006/relationships/font" Target="fonts/SourceSans3-regular.fntdata"/><Relationship Id="rId16" Type="http://schemas.openxmlformats.org/officeDocument/2006/relationships/slide" Target="slides/slide11.xml"/><Relationship Id="rId38" Type="http://schemas.openxmlformats.org/officeDocument/2006/relationships/font" Target="fonts/SourceSans3SemiBold-bold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d1ed6abe5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2d1ed6abe5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d1ed27a13b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2d1ed27a13b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d1ed6abe5b_1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2d1ed6abe5b_1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d1ed6abe5b_1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2d1ed6abe5b_1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d1ed6abe5b_1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2d1ed6abe5b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d1ed6abe5b_2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2d1ed6abe5b_2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d1ed6abe5b_2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2d1ed6abe5b_2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2d1ed6abe5b_2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2d1ed6abe5b_2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2d1ed6abe5b_2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2d1ed6abe5b_2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2d1ed6abe5b_2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2d1ed6abe5b_2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8f3290c6fb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28f3290c6fb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28f3290c6fb_0_3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28f3290c6fb_0_3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2d1c85f4609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2d1c85f4609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2d1ed27a13b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2d1ed27a13b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d1ed27a13b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2d1ed27a13b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2d1ed27a13b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2d1ed27a13b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2d1ed27a13b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2d1ed27a13b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8f3290c6fb_0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28f3290c6fb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8f3290c6fb_0_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28f3290c6fb_0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8f3290c6fb_0_2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28f3290c6fb_0_2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d1ed27a13b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2d1ed27a13b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d1ed6abe5b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2d1ed6abe5b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d1ed27a13b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2d1ed27a13b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d1ed27a13b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2d1ed27a13b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7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showMasterSp="0" type="title">
  <p:cSld name="TITLE">
    <p:bg>
      <p:bgPr>
        <a:solidFill>
          <a:schemeClr val="dk1"/>
        </a:solidFill>
      </p:bgPr>
    </p:bg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UCSD-BrandRefresh-PPTBackgrounds-v4_Blues-NotchTop.png" id="13" name="Google Shape;13;p2"/>
          <p:cNvPicPr preferRelativeResize="0"/>
          <p:nvPr/>
        </p:nvPicPr>
        <p:blipFill rotWithShape="1">
          <a:blip r:embed="rId2">
            <a:alphaModFix/>
          </a:blip>
          <a:srcRect b="25" l="0" r="0" t="26"/>
          <a:stretch/>
        </p:blipFill>
        <p:spPr>
          <a:xfrm>
            <a:off x="1850" y="0"/>
            <a:ext cx="914029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2"/>
          <p:cNvSpPr/>
          <p:nvPr>
            <p:ph idx="2" type="pic"/>
          </p:nvPr>
        </p:nvSpPr>
        <p:spPr>
          <a:xfrm>
            <a:off x="6819843" y="286172"/>
            <a:ext cx="2009700" cy="382200"/>
          </a:xfrm>
          <a:prstGeom prst="rect">
            <a:avLst/>
          </a:prstGeom>
          <a:noFill/>
          <a:ln>
            <a:noFill/>
          </a:ln>
        </p:spPr>
      </p:sp>
      <p:sp>
        <p:nvSpPr>
          <p:cNvPr id="15" name="Google Shape;15;p2"/>
          <p:cNvSpPr txBox="1"/>
          <p:nvPr>
            <p:ph idx="1" type="body"/>
          </p:nvPr>
        </p:nvSpPr>
        <p:spPr>
          <a:xfrm>
            <a:off x="457201" y="4447449"/>
            <a:ext cx="82296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313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1pPr>
            <a:lvl2pPr indent="-342900" lvl="1" marL="914400" algn="l">
              <a:lnSpc>
                <a:spcPct val="10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3" type="body"/>
          </p:nvPr>
        </p:nvSpPr>
        <p:spPr>
          <a:xfrm>
            <a:off x="457200" y="2782661"/>
            <a:ext cx="8229600" cy="7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313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1pPr>
            <a:lvl2pPr indent="-228600" lvl="1" marL="914400" algn="l">
              <a:lnSpc>
                <a:spcPct val="100000"/>
              </a:lnSpc>
              <a:spcBef>
                <a:spcPts val="1313"/>
              </a:spcBef>
              <a:spcAft>
                <a:spcPts val="0"/>
              </a:spcAft>
              <a:buClr>
                <a:schemeClr val="lt1"/>
              </a:buClr>
              <a:buSzPts val="1875"/>
              <a:buNone/>
              <a:defRPr sz="1875">
                <a:solidFill>
                  <a:schemeClr val="lt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2pPr>
            <a:lvl3pPr indent="-228600" lvl="2" marL="1371600" algn="l">
              <a:lnSpc>
                <a:spcPct val="10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75"/>
              <a:buNone/>
              <a:defRPr sz="1875">
                <a:latin typeface="Source Sans 3"/>
                <a:ea typeface="Source Sans 3"/>
                <a:cs typeface="Source Sans 3"/>
                <a:sym typeface="Source Sans 3"/>
              </a:defRPr>
            </a:lvl3pPr>
            <a:lvl4pPr indent="-228600" lvl="3" marL="1828800" algn="l">
              <a:lnSpc>
                <a:spcPct val="10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75"/>
              <a:buNone/>
              <a:defRPr sz="1875">
                <a:latin typeface="Source Sans 3"/>
                <a:ea typeface="Source Sans 3"/>
                <a:cs typeface="Source Sans 3"/>
                <a:sym typeface="Source Sans 3"/>
              </a:defRPr>
            </a:lvl4pPr>
            <a:lvl5pPr indent="-228600" lvl="4" marL="2286000" algn="l">
              <a:lnSpc>
                <a:spcPct val="100000"/>
              </a:lnSpc>
              <a:spcBef>
                <a:spcPts val="1313"/>
              </a:spcBef>
              <a:spcAft>
                <a:spcPts val="0"/>
              </a:spcAft>
              <a:buClr>
                <a:schemeClr val="lt1"/>
              </a:buClr>
              <a:buSzPts val="1875"/>
              <a:buNone/>
              <a:defRPr sz="1875">
                <a:solidFill>
                  <a:schemeClr val="lt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5pPr>
            <a:lvl6pPr indent="-342900" lvl="5" marL="2743200" algn="l">
              <a:lnSpc>
                <a:spcPct val="9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type="title"/>
          </p:nvPr>
        </p:nvSpPr>
        <p:spPr>
          <a:xfrm>
            <a:off x="457200" y="1057275"/>
            <a:ext cx="8229600" cy="1711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900"/>
              <a:buFont typeface="Teko"/>
              <a:buNone/>
              <a:defRPr sz="4900">
                <a:solidFill>
                  <a:srgbClr val="FFFFFF"/>
                </a:solidFill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82B49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82B49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82B49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82B49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82B49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82B49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82B49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82B49"/>
              </a:buClr>
              <a:buSzPts val="18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Content">
  <p:cSld name="Title &amp; Content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1"/>
          <p:cNvSpPr txBox="1"/>
          <p:nvPr>
            <p:ph type="title"/>
          </p:nvPr>
        </p:nvSpPr>
        <p:spPr>
          <a:xfrm>
            <a:off x="457200" y="404813"/>
            <a:ext cx="63753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82B49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82B49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82B49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82B49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82B49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82B49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82B49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82B49"/>
              </a:buClr>
              <a:buSzPts val="1800"/>
              <a:buNone/>
              <a:defRPr/>
            </a:lvl9pPr>
          </a:lstStyle>
          <a:p/>
        </p:txBody>
      </p:sp>
      <p:sp>
        <p:nvSpPr>
          <p:cNvPr id="86" name="Google Shape;86;p11"/>
          <p:cNvSpPr txBox="1"/>
          <p:nvPr>
            <p:ph idx="1" type="body"/>
          </p:nvPr>
        </p:nvSpPr>
        <p:spPr>
          <a:xfrm>
            <a:off x="457200" y="1300163"/>
            <a:ext cx="8229600" cy="31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75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75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75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75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75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7" name="Google Shape;87;p11"/>
          <p:cNvSpPr txBox="1"/>
          <p:nvPr>
            <p:ph idx="11" type="ftr"/>
          </p:nvPr>
        </p:nvSpPr>
        <p:spPr>
          <a:xfrm>
            <a:off x="457199" y="4854549"/>
            <a:ext cx="1561500" cy="21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9pPr>
          </a:lstStyle>
          <a:p/>
        </p:txBody>
      </p:sp>
      <p:sp>
        <p:nvSpPr>
          <p:cNvPr id="88" name="Google Shape;88;p11"/>
          <p:cNvSpPr txBox="1"/>
          <p:nvPr>
            <p:ph idx="12" type="sldNum"/>
          </p:nvPr>
        </p:nvSpPr>
        <p:spPr>
          <a:xfrm>
            <a:off x="182880" y="4854549"/>
            <a:ext cx="274200" cy="21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Source Sans 3"/>
              <a:buNone/>
              <a:defRPr/>
            </a:lvl1pPr>
            <a:lvl2pPr indent="0" lvl="1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Source Sans 3"/>
              <a:buNone/>
              <a:defRPr/>
            </a:lvl2pPr>
            <a:lvl3pPr indent="0" lvl="2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Source Sans 3"/>
              <a:buNone/>
              <a:defRPr/>
            </a:lvl3pPr>
            <a:lvl4pPr indent="0" lvl="3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Source Sans 3"/>
              <a:buNone/>
              <a:defRPr/>
            </a:lvl4pPr>
            <a:lvl5pPr indent="0" lvl="4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Source Sans 3"/>
              <a:buNone/>
              <a:defRPr/>
            </a:lvl5pPr>
            <a:lvl6pPr indent="0" lvl="5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Source Sans 3"/>
              <a:buNone/>
              <a:defRPr/>
            </a:lvl6pPr>
            <a:lvl7pPr indent="0" lvl="6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Source Sans 3"/>
              <a:buNone/>
              <a:defRPr/>
            </a:lvl7pPr>
            <a:lvl8pPr indent="0" lvl="7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Source Sans 3"/>
              <a:buNone/>
              <a:defRPr/>
            </a:lvl8pPr>
            <a:lvl9pPr indent="0" lvl="8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Source Sans 3"/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2 Columns">
  <p:cSld name="Title &amp; 2 Columns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2"/>
          <p:cNvSpPr txBox="1"/>
          <p:nvPr>
            <p:ph type="title"/>
          </p:nvPr>
        </p:nvSpPr>
        <p:spPr>
          <a:xfrm>
            <a:off x="457200" y="404813"/>
            <a:ext cx="63753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82B49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82B49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82B49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82B49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82B49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82B49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82B49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82B49"/>
              </a:buClr>
              <a:buSzPts val="1800"/>
              <a:buNone/>
              <a:defRPr/>
            </a:lvl9pPr>
          </a:lstStyle>
          <a:p/>
        </p:txBody>
      </p:sp>
      <p:sp>
        <p:nvSpPr>
          <p:cNvPr id="91" name="Google Shape;91;p12"/>
          <p:cNvSpPr txBox="1"/>
          <p:nvPr>
            <p:ph idx="1" type="body"/>
          </p:nvPr>
        </p:nvSpPr>
        <p:spPr>
          <a:xfrm>
            <a:off x="457200" y="1300163"/>
            <a:ext cx="8229600" cy="31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2" name="Google Shape;92;p12"/>
          <p:cNvSpPr txBox="1"/>
          <p:nvPr>
            <p:ph idx="11" type="ftr"/>
          </p:nvPr>
        </p:nvSpPr>
        <p:spPr>
          <a:xfrm>
            <a:off x="457199" y="4854549"/>
            <a:ext cx="1561500" cy="21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9pPr>
          </a:lstStyle>
          <a:p/>
        </p:txBody>
      </p:sp>
      <p:sp>
        <p:nvSpPr>
          <p:cNvPr id="93" name="Google Shape;93;p12"/>
          <p:cNvSpPr txBox="1"/>
          <p:nvPr>
            <p:ph idx="12" type="sldNum"/>
          </p:nvPr>
        </p:nvSpPr>
        <p:spPr>
          <a:xfrm>
            <a:off x="182880" y="4854549"/>
            <a:ext cx="274200" cy="21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Source Sans 3"/>
              <a:buNone/>
              <a:defRPr/>
            </a:lvl1pPr>
            <a:lvl2pPr indent="0" lvl="1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Source Sans 3"/>
              <a:buNone/>
              <a:defRPr/>
            </a:lvl2pPr>
            <a:lvl3pPr indent="0" lvl="2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Source Sans 3"/>
              <a:buNone/>
              <a:defRPr/>
            </a:lvl3pPr>
            <a:lvl4pPr indent="0" lvl="3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Source Sans 3"/>
              <a:buNone/>
              <a:defRPr/>
            </a:lvl4pPr>
            <a:lvl5pPr indent="0" lvl="4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Source Sans 3"/>
              <a:buNone/>
              <a:defRPr/>
            </a:lvl5pPr>
            <a:lvl6pPr indent="0" lvl="5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Source Sans 3"/>
              <a:buNone/>
              <a:defRPr/>
            </a:lvl6pPr>
            <a:lvl7pPr indent="0" lvl="6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Source Sans 3"/>
              <a:buNone/>
              <a:defRPr/>
            </a:lvl7pPr>
            <a:lvl8pPr indent="0" lvl="7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Source Sans 3"/>
              <a:buNone/>
              <a:defRPr/>
            </a:lvl8pPr>
            <a:lvl9pPr indent="0" lvl="8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Source Sans 3"/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3"/>
          <p:cNvSpPr txBox="1"/>
          <p:nvPr>
            <p:ph type="title"/>
          </p:nvPr>
        </p:nvSpPr>
        <p:spPr>
          <a:xfrm>
            <a:off x="457200" y="404813"/>
            <a:ext cx="63753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82B49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82B49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82B49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82B49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82B49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82B49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82B49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82B49"/>
              </a:buClr>
              <a:buSzPts val="1800"/>
              <a:buNone/>
              <a:defRPr/>
            </a:lvl9pPr>
          </a:lstStyle>
          <a:p/>
        </p:txBody>
      </p:sp>
      <p:sp>
        <p:nvSpPr>
          <p:cNvPr id="96" name="Google Shape;96;p13"/>
          <p:cNvSpPr txBox="1"/>
          <p:nvPr>
            <p:ph idx="11" type="ftr"/>
          </p:nvPr>
        </p:nvSpPr>
        <p:spPr>
          <a:xfrm>
            <a:off x="457199" y="4854549"/>
            <a:ext cx="1561500" cy="21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9pPr>
          </a:lstStyle>
          <a:p/>
        </p:txBody>
      </p:sp>
      <p:sp>
        <p:nvSpPr>
          <p:cNvPr id="97" name="Google Shape;97;p13"/>
          <p:cNvSpPr txBox="1"/>
          <p:nvPr>
            <p:ph idx="12" type="sldNum"/>
          </p:nvPr>
        </p:nvSpPr>
        <p:spPr>
          <a:xfrm>
            <a:off x="182880" y="4854549"/>
            <a:ext cx="274200" cy="21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Source Sans 3"/>
              <a:buNone/>
              <a:defRPr/>
            </a:lvl1pPr>
            <a:lvl2pPr indent="0" lvl="1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Source Sans 3"/>
              <a:buNone/>
              <a:defRPr/>
            </a:lvl2pPr>
            <a:lvl3pPr indent="0" lvl="2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Source Sans 3"/>
              <a:buNone/>
              <a:defRPr/>
            </a:lvl3pPr>
            <a:lvl4pPr indent="0" lvl="3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Source Sans 3"/>
              <a:buNone/>
              <a:defRPr/>
            </a:lvl4pPr>
            <a:lvl5pPr indent="0" lvl="4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Source Sans 3"/>
              <a:buNone/>
              <a:defRPr/>
            </a:lvl5pPr>
            <a:lvl6pPr indent="0" lvl="5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Source Sans 3"/>
              <a:buNone/>
              <a:defRPr/>
            </a:lvl6pPr>
            <a:lvl7pPr indent="0" lvl="6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Source Sans 3"/>
              <a:buNone/>
              <a:defRPr/>
            </a:lvl7pPr>
            <a:lvl8pPr indent="0" lvl="7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Source Sans 3"/>
              <a:buNone/>
              <a:defRPr/>
            </a:lvl8pPr>
            <a:lvl9pPr indent="0" lvl="8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Source Sans 3"/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Fact">
  <p:cSld name="Big Fac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4"/>
          <p:cNvSpPr txBox="1"/>
          <p:nvPr>
            <p:ph idx="1" type="body"/>
          </p:nvPr>
        </p:nvSpPr>
        <p:spPr>
          <a:xfrm>
            <a:off x="457201" y="3098318"/>
            <a:ext cx="8229600" cy="9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1313"/>
              </a:spcBef>
              <a:spcAft>
                <a:spcPts val="0"/>
              </a:spcAft>
              <a:buClr>
                <a:srgbClr val="182B49"/>
              </a:buClr>
              <a:buSzPts val="2063"/>
              <a:buNone/>
              <a:defRPr sz="2063">
                <a:solidFill>
                  <a:srgbClr val="182B49"/>
                </a:solidFill>
                <a:latin typeface="Source Sans 3 SemiBold"/>
                <a:ea typeface="Source Sans 3 SemiBold"/>
                <a:cs typeface="Source Sans 3 SemiBold"/>
                <a:sym typeface="Source Sans 3 SemiBold"/>
              </a:defRPr>
            </a:lvl1pPr>
            <a:lvl2pPr indent="-342900" lvl="1" marL="914400" algn="l">
              <a:lnSpc>
                <a:spcPct val="10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0" name="Google Shape;100;p14"/>
          <p:cNvSpPr txBox="1"/>
          <p:nvPr>
            <p:ph idx="2" type="body"/>
          </p:nvPr>
        </p:nvSpPr>
        <p:spPr>
          <a:xfrm>
            <a:off x="457200" y="812800"/>
            <a:ext cx="8229600" cy="2460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3125"/>
              <a:buNone/>
              <a:defRPr b="1" i="0" sz="13125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indent="-228600" lvl="1" marL="914400" algn="l">
              <a:lnSpc>
                <a:spcPct val="10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3125"/>
              <a:buNone/>
              <a:defRPr sz="13125">
                <a:solidFill>
                  <a:schemeClr val="dk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3125"/>
              <a:buNone/>
              <a:defRPr sz="13125">
                <a:solidFill>
                  <a:schemeClr val="dk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3125"/>
              <a:buNone/>
              <a:defRPr sz="13125">
                <a:solidFill>
                  <a:schemeClr val="dk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3125"/>
              <a:buNone/>
              <a:defRPr sz="13125">
                <a:solidFill>
                  <a:schemeClr val="dk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1" name="Google Shape;101;p14"/>
          <p:cNvSpPr txBox="1"/>
          <p:nvPr>
            <p:ph idx="11" type="ftr"/>
          </p:nvPr>
        </p:nvSpPr>
        <p:spPr>
          <a:xfrm>
            <a:off x="457199" y="4854549"/>
            <a:ext cx="1561500" cy="21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9pPr>
          </a:lstStyle>
          <a:p/>
        </p:txBody>
      </p:sp>
      <p:sp>
        <p:nvSpPr>
          <p:cNvPr id="102" name="Google Shape;102;p14"/>
          <p:cNvSpPr txBox="1"/>
          <p:nvPr>
            <p:ph idx="12" type="sldNum"/>
          </p:nvPr>
        </p:nvSpPr>
        <p:spPr>
          <a:xfrm>
            <a:off x="182880" y="4854549"/>
            <a:ext cx="274200" cy="21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Source Sans 3"/>
              <a:buNone/>
              <a:defRPr/>
            </a:lvl1pPr>
            <a:lvl2pPr indent="0" lvl="1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Source Sans 3"/>
              <a:buNone/>
              <a:defRPr/>
            </a:lvl2pPr>
            <a:lvl3pPr indent="0" lvl="2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Source Sans 3"/>
              <a:buNone/>
              <a:defRPr/>
            </a:lvl3pPr>
            <a:lvl4pPr indent="0" lvl="3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Source Sans 3"/>
              <a:buNone/>
              <a:defRPr/>
            </a:lvl4pPr>
            <a:lvl5pPr indent="0" lvl="4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Source Sans 3"/>
              <a:buNone/>
              <a:defRPr/>
            </a:lvl5pPr>
            <a:lvl6pPr indent="0" lvl="5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Source Sans 3"/>
              <a:buNone/>
              <a:defRPr/>
            </a:lvl6pPr>
            <a:lvl7pPr indent="0" lvl="6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Source Sans 3"/>
              <a:buNone/>
              <a:defRPr/>
            </a:lvl7pPr>
            <a:lvl8pPr indent="0" lvl="7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Source Sans 3"/>
              <a:buNone/>
              <a:defRPr/>
            </a:lvl8pPr>
            <a:lvl9pPr indent="0" lvl="8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Source Sans 3"/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Quote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5"/>
          <p:cNvSpPr txBox="1"/>
          <p:nvPr>
            <p:ph idx="1" type="body"/>
          </p:nvPr>
        </p:nvSpPr>
        <p:spPr>
          <a:xfrm>
            <a:off x="911259" y="3558795"/>
            <a:ext cx="7575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313"/>
              </a:spcBef>
              <a:spcAft>
                <a:spcPts val="0"/>
              </a:spcAft>
              <a:buClr>
                <a:srgbClr val="182B49"/>
              </a:buClr>
              <a:buSzPts val="1148"/>
              <a:buNone/>
              <a:defRPr sz="1148">
                <a:solidFill>
                  <a:srgbClr val="182B49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1pPr>
            <a:lvl2pPr indent="-342900" lvl="1" marL="914400" algn="l">
              <a:lnSpc>
                <a:spcPct val="10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5" name="Google Shape;105;p15"/>
          <p:cNvSpPr txBox="1"/>
          <p:nvPr>
            <p:ph idx="2" type="body"/>
          </p:nvPr>
        </p:nvSpPr>
        <p:spPr>
          <a:xfrm>
            <a:off x="657721" y="1057275"/>
            <a:ext cx="7828500" cy="2233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313"/>
              </a:spcBef>
              <a:spcAft>
                <a:spcPts val="0"/>
              </a:spcAft>
              <a:buClr>
                <a:srgbClr val="182B49"/>
              </a:buClr>
              <a:buSzPts val="3188"/>
              <a:buNone/>
              <a:defRPr b="1" i="0" sz="3188">
                <a:solidFill>
                  <a:srgbClr val="182B49"/>
                </a:solidFill>
                <a:latin typeface="Teko"/>
                <a:ea typeface="Teko"/>
                <a:cs typeface="Teko"/>
                <a:sym typeface="Teko"/>
              </a:defRPr>
            </a:lvl1pPr>
            <a:lvl2pPr indent="-431037" lvl="1" marL="914400" algn="l">
              <a:lnSpc>
                <a:spcPct val="100000"/>
              </a:lnSpc>
              <a:spcBef>
                <a:spcPts val="1313"/>
              </a:spcBef>
              <a:spcAft>
                <a:spcPts val="0"/>
              </a:spcAft>
              <a:buClr>
                <a:srgbClr val="182B49"/>
              </a:buClr>
              <a:buSzPts val="3188"/>
              <a:buChar char="•"/>
              <a:defRPr sz="3188">
                <a:solidFill>
                  <a:srgbClr val="182B49"/>
                </a:solidFill>
                <a:latin typeface="Teko"/>
                <a:ea typeface="Teko"/>
                <a:cs typeface="Teko"/>
                <a:sym typeface="Teko"/>
              </a:defRPr>
            </a:lvl2pPr>
            <a:lvl3pPr indent="-431038" lvl="2" marL="1371600" algn="l">
              <a:lnSpc>
                <a:spcPct val="100000"/>
              </a:lnSpc>
              <a:spcBef>
                <a:spcPts val="1313"/>
              </a:spcBef>
              <a:spcAft>
                <a:spcPts val="0"/>
              </a:spcAft>
              <a:buClr>
                <a:srgbClr val="182B49"/>
              </a:buClr>
              <a:buSzPts val="3188"/>
              <a:buChar char="•"/>
              <a:defRPr sz="3188">
                <a:solidFill>
                  <a:srgbClr val="182B49"/>
                </a:solidFill>
                <a:latin typeface="Teko"/>
                <a:ea typeface="Teko"/>
                <a:cs typeface="Teko"/>
                <a:sym typeface="Teko"/>
              </a:defRPr>
            </a:lvl3pPr>
            <a:lvl4pPr indent="-431038" lvl="3" marL="1828800" algn="l">
              <a:lnSpc>
                <a:spcPct val="100000"/>
              </a:lnSpc>
              <a:spcBef>
                <a:spcPts val="1313"/>
              </a:spcBef>
              <a:spcAft>
                <a:spcPts val="0"/>
              </a:spcAft>
              <a:buClr>
                <a:srgbClr val="182B49"/>
              </a:buClr>
              <a:buSzPts val="3188"/>
              <a:buChar char="•"/>
              <a:defRPr sz="3188">
                <a:solidFill>
                  <a:srgbClr val="182B49"/>
                </a:solidFill>
                <a:latin typeface="Teko"/>
                <a:ea typeface="Teko"/>
                <a:cs typeface="Teko"/>
                <a:sym typeface="Teko"/>
              </a:defRPr>
            </a:lvl4pPr>
            <a:lvl5pPr indent="-228600" lvl="4" marL="2286000" algn="l">
              <a:lnSpc>
                <a:spcPct val="100000"/>
              </a:lnSpc>
              <a:spcBef>
                <a:spcPts val="1313"/>
              </a:spcBef>
              <a:spcAft>
                <a:spcPts val="0"/>
              </a:spcAft>
              <a:buClr>
                <a:srgbClr val="182B49"/>
              </a:buClr>
              <a:buSzPts val="3188"/>
              <a:buNone/>
              <a:defRPr sz="3188">
                <a:solidFill>
                  <a:srgbClr val="182B49"/>
                </a:solidFill>
                <a:latin typeface="Teko"/>
                <a:ea typeface="Teko"/>
                <a:cs typeface="Teko"/>
                <a:sym typeface="Teko"/>
              </a:defRPr>
            </a:lvl5pPr>
            <a:lvl6pPr indent="-342900" lvl="5" marL="2743200" algn="l">
              <a:lnSpc>
                <a:spcPct val="9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6" name="Google Shape;106;p15"/>
          <p:cNvSpPr txBox="1"/>
          <p:nvPr>
            <p:ph idx="11" type="ftr"/>
          </p:nvPr>
        </p:nvSpPr>
        <p:spPr>
          <a:xfrm>
            <a:off x="457199" y="4854549"/>
            <a:ext cx="1561500" cy="21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9pPr>
          </a:lstStyle>
          <a:p/>
        </p:txBody>
      </p:sp>
      <p:sp>
        <p:nvSpPr>
          <p:cNvPr id="107" name="Google Shape;107;p15"/>
          <p:cNvSpPr txBox="1"/>
          <p:nvPr>
            <p:ph idx="12" type="sldNum"/>
          </p:nvPr>
        </p:nvSpPr>
        <p:spPr>
          <a:xfrm>
            <a:off x="182880" y="4854549"/>
            <a:ext cx="274200" cy="21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Source Sans 3"/>
              <a:buNone/>
              <a:defRPr/>
            </a:lvl1pPr>
            <a:lvl2pPr indent="0" lvl="1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Source Sans 3"/>
              <a:buNone/>
              <a:defRPr/>
            </a:lvl2pPr>
            <a:lvl3pPr indent="0" lvl="2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Source Sans 3"/>
              <a:buNone/>
              <a:defRPr/>
            </a:lvl3pPr>
            <a:lvl4pPr indent="0" lvl="3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Source Sans 3"/>
              <a:buNone/>
              <a:defRPr/>
            </a:lvl4pPr>
            <a:lvl5pPr indent="0" lvl="4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Source Sans 3"/>
              <a:buNone/>
              <a:defRPr/>
            </a:lvl5pPr>
            <a:lvl6pPr indent="0" lvl="5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Source Sans 3"/>
              <a:buNone/>
              <a:defRPr/>
            </a:lvl6pPr>
            <a:lvl7pPr indent="0" lvl="6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Source Sans 3"/>
              <a:buNone/>
              <a:defRPr/>
            </a:lvl7pPr>
            <a:lvl8pPr indent="0" lvl="7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Source Sans 3"/>
              <a:buNone/>
              <a:defRPr/>
            </a:lvl8pPr>
            <a:lvl9pPr indent="0" lvl="8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Source Sans 3"/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 - 3 Up">
  <p:cSld name="Photo - 3 Up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6"/>
          <p:cNvSpPr/>
          <p:nvPr>
            <p:ph idx="2" type="pic"/>
          </p:nvPr>
        </p:nvSpPr>
        <p:spPr>
          <a:xfrm>
            <a:off x="5910262" y="2647500"/>
            <a:ext cx="2776500" cy="2019900"/>
          </a:xfrm>
          <a:prstGeom prst="roundRect">
            <a:avLst>
              <a:gd fmla="val 4810" name="adj"/>
            </a:avLst>
          </a:prstGeom>
          <a:noFill/>
          <a:ln>
            <a:noFill/>
          </a:ln>
        </p:spPr>
      </p:sp>
      <p:sp>
        <p:nvSpPr>
          <p:cNvPr id="110" name="Google Shape;110;p16"/>
          <p:cNvSpPr/>
          <p:nvPr>
            <p:ph idx="3" type="pic"/>
          </p:nvPr>
        </p:nvSpPr>
        <p:spPr>
          <a:xfrm>
            <a:off x="5910262" y="452296"/>
            <a:ext cx="2776500" cy="2019900"/>
          </a:xfrm>
          <a:prstGeom prst="roundRect">
            <a:avLst>
              <a:gd fmla="val 4810" name="adj"/>
            </a:avLst>
          </a:prstGeom>
          <a:noFill/>
          <a:ln>
            <a:noFill/>
          </a:ln>
        </p:spPr>
      </p:sp>
      <p:sp>
        <p:nvSpPr>
          <p:cNvPr id="111" name="Google Shape;111;p16"/>
          <p:cNvSpPr/>
          <p:nvPr>
            <p:ph idx="4" type="pic"/>
          </p:nvPr>
        </p:nvSpPr>
        <p:spPr>
          <a:xfrm>
            <a:off x="457200" y="452628"/>
            <a:ext cx="5291100" cy="4214700"/>
          </a:xfrm>
          <a:prstGeom prst="roundRect">
            <a:avLst>
              <a:gd fmla="val 2254" name="adj"/>
            </a:avLst>
          </a:prstGeom>
          <a:noFill/>
          <a:ln>
            <a:noFill/>
          </a:ln>
        </p:spPr>
      </p:sp>
      <p:sp>
        <p:nvSpPr>
          <p:cNvPr id="112" name="Google Shape;112;p16"/>
          <p:cNvSpPr txBox="1"/>
          <p:nvPr>
            <p:ph idx="11" type="ftr"/>
          </p:nvPr>
        </p:nvSpPr>
        <p:spPr>
          <a:xfrm>
            <a:off x="457199" y="4854549"/>
            <a:ext cx="1561500" cy="21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9pPr>
          </a:lstStyle>
          <a:p/>
        </p:txBody>
      </p:sp>
      <p:sp>
        <p:nvSpPr>
          <p:cNvPr id="113" name="Google Shape;113;p16"/>
          <p:cNvSpPr txBox="1"/>
          <p:nvPr>
            <p:ph idx="12" type="sldNum"/>
          </p:nvPr>
        </p:nvSpPr>
        <p:spPr>
          <a:xfrm>
            <a:off x="182880" y="4854549"/>
            <a:ext cx="274200" cy="21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Source Sans 3"/>
              <a:buNone/>
              <a:defRPr/>
            </a:lvl1pPr>
            <a:lvl2pPr indent="0" lvl="1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Source Sans 3"/>
              <a:buNone/>
              <a:defRPr/>
            </a:lvl2pPr>
            <a:lvl3pPr indent="0" lvl="2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Source Sans 3"/>
              <a:buNone/>
              <a:defRPr/>
            </a:lvl3pPr>
            <a:lvl4pPr indent="0" lvl="3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Source Sans 3"/>
              <a:buNone/>
              <a:defRPr/>
            </a:lvl4pPr>
            <a:lvl5pPr indent="0" lvl="4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Source Sans 3"/>
              <a:buNone/>
              <a:defRPr/>
            </a:lvl5pPr>
            <a:lvl6pPr indent="0" lvl="5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Source Sans 3"/>
              <a:buNone/>
              <a:defRPr/>
            </a:lvl6pPr>
            <a:lvl7pPr indent="0" lvl="6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Source Sans 3"/>
              <a:buNone/>
              <a:defRPr/>
            </a:lvl7pPr>
            <a:lvl8pPr indent="0" lvl="7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Source Sans 3"/>
              <a:buNone/>
              <a:defRPr/>
            </a:lvl8pPr>
            <a:lvl9pPr indent="0" lvl="8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Source Sans 3"/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" showMasterSp="0">
  <p:cSld name="Photo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7"/>
          <p:cNvSpPr/>
          <p:nvPr>
            <p:ph idx="2" type="pic"/>
          </p:nvPr>
        </p:nvSpPr>
        <p:spPr>
          <a:xfrm>
            <a:off x="0" y="1"/>
            <a:ext cx="9144000" cy="5143500"/>
          </a:xfrm>
          <a:prstGeom prst="rect">
            <a:avLst/>
          </a:prstGeom>
          <a:noFill/>
          <a:ln>
            <a:noFill/>
          </a:ln>
        </p:spPr>
      </p:sp>
      <p:pic>
        <p:nvPicPr>
          <p:cNvPr id="116" name="Google Shape;116;p17"/>
          <p:cNvPicPr preferRelativeResize="0"/>
          <p:nvPr/>
        </p:nvPicPr>
        <p:blipFill rotWithShape="1">
          <a:blip r:embed="rId2">
            <a:alphaModFix/>
          </a:blip>
          <a:srcRect b="0" l="0" r="0" t="91150"/>
          <a:stretch/>
        </p:blipFill>
        <p:spPr>
          <a:xfrm>
            <a:off x="0" y="4692650"/>
            <a:ext cx="9148763" cy="4556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7"/>
          <p:cNvPicPr preferRelativeResize="0"/>
          <p:nvPr/>
        </p:nvPicPr>
        <p:blipFill rotWithShape="1">
          <a:blip r:embed="rId2">
            <a:alphaModFix/>
          </a:blip>
          <a:srcRect b="84952" l="0" r="0" t="0"/>
          <a:stretch/>
        </p:blipFill>
        <p:spPr>
          <a:xfrm>
            <a:off x="0" y="1"/>
            <a:ext cx="9148763" cy="774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38831" y="240172"/>
            <a:ext cx="1377806" cy="258338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7"/>
          <p:cNvSpPr txBox="1"/>
          <p:nvPr>
            <p:ph idx="11" type="ftr"/>
          </p:nvPr>
        </p:nvSpPr>
        <p:spPr>
          <a:xfrm>
            <a:off x="457199" y="4854549"/>
            <a:ext cx="1561500" cy="21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9pPr>
          </a:lstStyle>
          <a:p/>
        </p:txBody>
      </p:sp>
      <p:sp>
        <p:nvSpPr>
          <p:cNvPr id="120" name="Google Shape;120;p17"/>
          <p:cNvSpPr txBox="1"/>
          <p:nvPr>
            <p:ph idx="12" type="sldNum"/>
          </p:nvPr>
        </p:nvSpPr>
        <p:spPr>
          <a:xfrm>
            <a:off x="182880" y="4854549"/>
            <a:ext cx="274200" cy="21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Source Sans 3"/>
              <a:buNone/>
              <a:defRPr/>
            </a:lvl1pPr>
            <a:lvl2pPr indent="0" lvl="1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Source Sans 3"/>
              <a:buNone/>
              <a:defRPr/>
            </a:lvl2pPr>
            <a:lvl3pPr indent="0" lvl="2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Source Sans 3"/>
              <a:buNone/>
              <a:defRPr/>
            </a:lvl3pPr>
            <a:lvl4pPr indent="0" lvl="3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Source Sans 3"/>
              <a:buNone/>
              <a:defRPr/>
            </a:lvl4pPr>
            <a:lvl5pPr indent="0" lvl="4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Source Sans 3"/>
              <a:buNone/>
              <a:defRPr/>
            </a:lvl5pPr>
            <a:lvl6pPr indent="0" lvl="5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Source Sans 3"/>
              <a:buNone/>
              <a:defRPr/>
            </a:lvl6pPr>
            <a:lvl7pPr indent="0" lvl="6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Source Sans 3"/>
              <a:buNone/>
              <a:defRPr/>
            </a:lvl7pPr>
            <a:lvl8pPr indent="0" lvl="7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Source Sans 3"/>
              <a:buNone/>
              <a:defRPr/>
            </a:lvl8pPr>
            <a:lvl9pPr indent="0" lvl="8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Source Sans 3"/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rame Only">
  <p:cSld name="Frame Only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8"/>
          <p:cNvSpPr txBox="1"/>
          <p:nvPr>
            <p:ph idx="11" type="ftr"/>
          </p:nvPr>
        </p:nvSpPr>
        <p:spPr>
          <a:xfrm>
            <a:off x="457199" y="4854549"/>
            <a:ext cx="1561500" cy="21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9pPr>
          </a:lstStyle>
          <a:p/>
        </p:txBody>
      </p:sp>
      <p:sp>
        <p:nvSpPr>
          <p:cNvPr id="123" name="Google Shape;123;p18"/>
          <p:cNvSpPr txBox="1"/>
          <p:nvPr>
            <p:ph idx="12" type="sldNum"/>
          </p:nvPr>
        </p:nvSpPr>
        <p:spPr>
          <a:xfrm>
            <a:off x="182880" y="4854549"/>
            <a:ext cx="274200" cy="21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Source Sans 3"/>
              <a:buNone/>
              <a:defRPr/>
            </a:lvl1pPr>
            <a:lvl2pPr indent="0" lvl="1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Source Sans 3"/>
              <a:buNone/>
              <a:defRPr/>
            </a:lvl2pPr>
            <a:lvl3pPr indent="0" lvl="2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Source Sans 3"/>
              <a:buNone/>
              <a:defRPr/>
            </a:lvl3pPr>
            <a:lvl4pPr indent="0" lvl="3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Source Sans 3"/>
              <a:buNone/>
              <a:defRPr/>
            </a:lvl4pPr>
            <a:lvl5pPr indent="0" lvl="4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Source Sans 3"/>
              <a:buNone/>
              <a:defRPr/>
            </a:lvl5pPr>
            <a:lvl6pPr indent="0" lvl="5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Source Sans 3"/>
              <a:buNone/>
              <a:defRPr/>
            </a:lvl6pPr>
            <a:lvl7pPr indent="0" lvl="6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Source Sans 3"/>
              <a:buNone/>
              <a:defRPr/>
            </a:lvl7pPr>
            <a:lvl8pPr indent="0" lvl="7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Source Sans 3"/>
              <a:buNone/>
              <a:defRPr/>
            </a:lvl8pPr>
            <a:lvl9pPr indent="0" lvl="8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Source Sans 3"/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1">
  <p:cSld name="TITLE_1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7" name="Google Shape;127;p2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 algn="ctr">
              <a:lnSpc>
                <a:spcPct val="100000"/>
              </a:lnSpc>
              <a:spcBef>
                <a:spcPts val="1313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1313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1313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1313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1313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1313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1313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1313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1313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8" name="Google Shape;128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Numbered">
  <p:cSld name="Agenda Numbered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/>
          <p:nvPr>
            <p:ph idx="1" type="body"/>
          </p:nvPr>
        </p:nvSpPr>
        <p:spPr>
          <a:xfrm>
            <a:off x="452438" y="1309314"/>
            <a:ext cx="381000" cy="381000"/>
          </a:xfrm>
          <a:prstGeom prst="ellipse">
            <a:avLst/>
          </a:prstGeom>
          <a:solidFill>
            <a:srgbClr val="00C6D7"/>
          </a:solidFill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1313"/>
              </a:spcBef>
              <a:spcAft>
                <a:spcPts val="0"/>
              </a:spcAft>
              <a:buClr>
                <a:srgbClr val="182B49"/>
              </a:buClr>
              <a:buSzPts val="2700"/>
              <a:buNone/>
              <a:defRPr b="0" baseline="-25000" i="0" sz="2700">
                <a:solidFill>
                  <a:srgbClr val="182B49"/>
                </a:solidFill>
                <a:latin typeface="Teko Medium"/>
                <a:ea typeface="Teko Medium"/>
                <a:cs typeface="Teko Medium"/>
                <a:sym typeface="Teko Medium"/>
              </a:defRPr>
            </a:lvl1pPr>
            <a:lvl2pPr indent="-342900" lvl="1" marL="914400" algn="l">
              <a:lnSpc>
                <a:spcPct val="10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2" type="body"/>
          </p:nvPr>
        </p:nvSpPr>
        <p:spPr>
          <a:xfrm>
            <a:off x="951212" y="1302170"/>
            <a:ext cx="3476100" cy="3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313"/>
              </a:spcBef>
              <a:spcAft>
                <a:spcPts val="0"/>
              </a:spcAft>
              <a:buClr>
                <a:srgbClr val="182B49"/>
              </a:buClr>
              <a:buSzPts val="1750"/>
              <a:buNone/>
              <a:defRPr sz="1750">
                <a:solidFill>
                  <a:srgbClr val="182B49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1pPr>
            <a:lvl2pPr indent="-342900" lvl="1" marL="914400" algn="l">
              <a:lnSpc>
                <a:spcPct val="10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" name="Google Shape;21;p3"/>
          <p:cNvSpPr/>
          <p:nvPr>
            <p:ph idx="3" type="body"/>
          </p:nvPr>
        </p:nvSpPr>
        <p:spPr>
          <a:xfrm>
            <a:off x="452438" y="1894064"/>
            <a:ext cx="381000" cy="381000"/>
          </a:xfrm>
          <a:prstGeom prst="ellipse">
            <a:avLst/>
          </a:prstGeom>
          <a:solidFill>
            <a:srgbClr val="00C6D7"/>
          </a:solidFill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1313"/>
              </a:spcBef>
              <a:spcAft>
                <a:spcPts val="0"/>
              </a:spcAft>
              <a:buClr>
                <a:srgbClr val="182B49"/>
              </a:buClr>
              <a:buSzPts val="2700"/>
              <a:buNone/>
              <a:defRPr b="0" baseline="-25000" i="0" sz="2700">
                <a:solidFill>
                  <a:srgbClr val="182B49"/>
                </a:solidFill>
                <a:latin typeface="Teko Medium"/>
                <a:ea typeface="Teko Medium"/>
                <a:cs typeface="Teko Medium"/>
                <a:sym typeface="Teko Medium"/>
              </a:defRPr>
            </a:lvl1pPr>
            <a:lvl2pPr indent="-342900" lvl="1" marL="914400" algn="l">
              <a:lnSpc>
                <a:spcPct val="10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" name="Google Shape;22;p3"/>
          <p:cNvSpPr/>
          <p:nvPr>
            <p:ph idx="4" type="body"/>
          </p:nvPr>
        </p:nvSpPr>
        <p:spPr>
          <a:xfrm>
            <a:off x="452438" y="2478814"/>
            <a:ext cx="381000" cy="381000"/>
          </a:xfrm>
          <a:prstGeom prst="ellipse">
            <a:avLst/>
          </a:prstGeom>
          <a:solidFill>
            <a:srgbClr val="00C6D7"/>
          </a:solidFill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1313"/>
              </a:spcBef>
              <a:spcAft>
                <a:spcPts val="0"/>
              </a:spcAft>
              <a:buClr>
                <a:srgbClr val="182B49"/>
              </a:buClr>
              <a:buSzPts val="2700"/>
              <a:buNone/>
              <a:defRPr b="0" baseline="-25000" i="0" sz="2700">
                <a:solidFill>
                  <a:srgbClr val="182B49"/>
                </a:solidFill>
                <a:latin typeface="Teko Medium"/>
                <a:ea typeface="Teko Medium"/>
                <a:cs typeface="Teko Medium"/>
                <a:sym typeface="Teko Medium"/>
              </a:defRPr>
            </a:lvl1pPr>
            <a:lvl2pPr indent="-342900" lvl="1" marL="914400" algn="l">
              <a:lnSpc>
                <a:spcPct val="10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" name="Google Shape;23;p3"/>
          <p:cNvSpPr/>
          <p:nvPr>
            <p:ph idx="5" type="body"/>
          </p:nvPr>
        </p:nvSpPr>
        <p:spPr>
          <a:xfrm>
            <a:off x="452438" y="3648314"/>
            <a:ext cx="381000" cy="381000"/>
          </a:xfrm>
          <a:prstGeom prst="ellipse">
            <a:avLst/>
          </a:prstGeom>
          <a:solidFill>
            <a:srgbClr val="00C6D7"/>
          </a:solidFill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1313"/>
              </a:spcBef>
              <a:spcAft>
                <a:spcPts val="0"/>
              </a:spcAft>
              <a:buClr>
                <a:srgbClr val="182B49"/>
              </a:buClr>
              <a:buSzPts val="2700"/>
              <a:buNone/>
              <a:defRPr b="0" baseline="-25000" i="0" sz="2700">
                <a:solidFill>
                  <a:srgbClr val="182B49"/>
                </a:solidFill>
                <a:latin typeface="Teko Medium"/>
                <a:ea typeface="Teko Medium"/>
                <a:cs typeface="Teko Medium"/>
                <a:sym typeface="Teko Medium"/>
              </a:defRPr>
            </a:lvl1pPr>
            <a:lvl2pPr indent="-342900" lvl="1" marL="914400" algn="l">
              <a:lnSpc>
                <a:spcPct val="10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3"/>
          <p:cNvSpPr/>
          <p:nvPr>
            <p:ph idx="6" type="body"/>
          </p:nvPr>
        </p:nvSpPr>
        <p:spPr>
          <a:xfrm>
            <a:off x="452438" y="3063564"/>
            <a:ext cx="381000" cy="381000"/>
          </a:xfrm>
          <a:prstGeom prst="ellipse">
            <a:avLst/>
          </a:prstGeom>
          <a:solidFill>
            <a:srgbClr val="00C6D7"/>
          </a:solidFill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1313"/>
              </a:spcBef>
              <a:spcAft>
                <a:spcPts val="0"/>
              </a:spcAft>
              <a:buClr>
                <a:srgbClr val="182B49"/>
              </a:buClr>
              <a:buSzPts val="2700"/>
              <a:buNone/>
              <a:defRPr b="0" baseline="-25000" i="0" sz="2700">
                <a:solidFill>
                  <a:srgbClr val="182B49"/>
                </a:solidFill>
                <a:latin typeface="Teko Medium"/>
                <a:ea typeface="Teko Medium"/>
                <a:cs typeface="Teko Medium"/>
                <a:sym typeface="Teko Medium"/>
              </a:defRPr>
            </a:lvl1pPr>
            <a:lvl2pPr indent="-342900" lvl="1" marL="914400" algn="l">
              <a:lnSpc>
                <a:spcPct val="10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" name="Google Shape;25;p3"/>
          <p:cNvSpPr txBox="1"/>
          <p:nvPr>
            <p:ph idx="7" type="body"/>
          </p:nvPr>
        </p:nvSpPr>
        <p:spPr>
          <a:xfrm>
            <a:off x="951212" y="1886920"/>
            <a:ext cx="3476100" cy="3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313"/>
              </a:spcBef>
              <a:spcAft>
                <a:spcPts val="0"/>
              </a:spcAft>
              <a:buClr>
                <a:srgbClr val="182B49"/>
              </a:buClr>
              <a:buSzPts val="1750"/>
              <a:buNone/>
              <a:defRPr sz="1750">
                <a:solidFill>
                  <a:srgbClr val="182B49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1pPr>
            <a:lvl2pPr indent="-342900" lvl="1" marL="914400" algn="l">
              <a:lnSpc>
                <a:spcPct val="10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" name="Google Shape;26;p3"/>
          <p:cNvSpPr txBox="1"/>
          <p:nvPr>
            <p:ph idx="8" type="body"/>
          </p:nvPr>
        </p:nvSpPr>
        <p:spPr>
          <a:xfrm>
            <a:off x="951212" y="2471670"/>
            <a:ext cx="3476100" cy="3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313"/>
              </a:spcBef>
              <a:spcAft>
                <a:spcPts val="0"/>
              </a:spcAft>
              <a:buClr>
                <a:srgbClr val="182B49"/>
              </a:buClr>
              <a:buSzPts val="1750"/>
              <a:buNone/>
              <a:defRPr sz="1750">
                <a:solidFill>
                  <a:srgbClr val="182B49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1pPr>
            <a:lvl2pPr indent="-342900" lvl="1" marL="914400" algn="l">
              <a:lnSpc>
                <a:spcPct val="10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7" name="Google Shape;27;p3"/>
          <p:cNvSpPr txBox="1"/>
          <p:nvPr>
            <p:ph idx="9" type="body"/>
          </p:nvPr>
        </p:nvSpPr>
        <p:spPr>
          <a:xfrm>
            <a:off x="951212" y="3056420"/>
            <a:ext cx="3476100" cy="3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313"/>
              </a:spcBef>
              <a:spcAft>
                <a:spcPts val="0"/>
              </a:spcAft>
              <a:buClr>
                <a:srgbClr val="182B49"/>
              </a:buClr>
              <a:buSzPts val="1750"/>
              <a:buNone/>
              <a:defRPr sz="1750">
                <a:solidFill>
                  <a:srgbClr val="182B49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1pPr>
            <a:lvl2pPr indent="-342900" lvl="1" marL="914400" algn="l">
              <a:lnSpc>
                <a:spcPct val="10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" name="Google Shape;28;p3"/>
          <p:cNvSpPr txBox="1"/>
          <p:nvPr>
            <p:ph idx="13" type="body"/>
          </p:nvPr>
        </p:nvSpPr>
        <p:spPr>
          <a:xfrm>
            <a:off x="951212" y="3641170"/>
            <a:ext cx="3476100" cy="3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313"/>
              </a:spcBef>
              <a:spcAft>
                <a:spcPts val="0"/>
              </a:spcAft>
              <a:buClr>
                <a:srgbClr val="182B49"/>
              </a:buClr>
              <a:buSzPts val="1750"/>
              <a:buNone/>
              <a:defRPr sz="1750">
                <a:solidFill>
                  <a:srgbClr val="182B49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1pPr>
            <a:lvl2pPr indent="-342900" lvl="1" marL="914400" algn="l">
              <a:lnSpc>
                <a:spcPct val="10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9" name="Google Shape;29;p3"/>
          <p:cNvSpPr/>
          <p:nvPr>
            <p:ph idx="14" type="body"/>
          </p:nvPr>
        </p:nvSpPr>
        <p:spPr>
          <a:xfrm>
            <a:off x="4716645" y="1309314"/>
            <a:ext cx="381000" cy="381000"/>
          </a:xfrm>
          <a:prstGeom prst="ellipse">
            <a:avLst/>
          </a:prstGeom>
          <a:solidFill>
            <a:srgbClr val="00C6D7"/>
          </a:solidFill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1313"/>
              </a:spcBef>
              <a:spcAft>
                <a:spcPts val="0"/>
              </a:spcAft>
              <a:buClr>
                <a:srgbClr val="182B49"/>
              </a:buClr>
              <a:buSzPts val="2700"/>
              <a:buNone/>
              <a:defRPr b="0" baseline="-25000" i="0" sz="2700">
                <a:solidFill>
                  <a:srgbClr val="182B49"/>
                </a:solidFill>
                <a:latin typeface="Teko Medium"/>
                <a:ea typeface="Teko Medium"/>
                <a:cs typeface="Teko Medium"/>
                <a:sym typeface="Teko Medium"/>
              </a:defRPr>
            </a:lvl1pPr>
            <a:lvl2pPr indent="-342900" lvl="1" marL="914400" algn="l">
              <a:lnSpc>
                <a:spcPct val="10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0" name="Google Shape;30;p3"/>
          <p:cNvSpPr txBox="1"/>
          <p:nvPr>
            <p:ph idx="15" type="body"/>
          </p:nvPr>
        </p:nvSpPr>
        <p:spPr>
          <a:xfrm>
            <a:off x="5215419" y="1302170"/>
            <a:ext cx="3471300" cy="3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313"/>
              </a:spcBef>
              <a:spcAft>
                <a:spcPts val="0"/>
              </a:spcAft>
              <a:buClr>
                <a:srgbClr val="182B49"/>
              </a:buClr>
              <a:buSzPts val="1750"/>
              <a:buNone/>
              <a:defRPr sz="1750">
                <a:solidFill>
                  <a:srgbClr val="182B49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1pPr>
            <a:lvl2pPr indent="-342900" lvl="1" marL="914400" algn="l">
              <a:lnSpc>
                <a:spcPct val="10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1" name="Google Shape;31;p3"/>
          <p:cNvSpPr/>
          <p:nvPr>
            <p:ph idx="16" type="body"/>
          </p:nvPr>
        </p:nvSpPr>
        <p:spPr>
          <a:xfrm>
            <a:off x="4716645" y="1894064"/>
            <a:ext cx="381000" cy="381000"/>
          </a:xfrm>
          <a:prstGeom prst="ellipse">
            <a:avLst/>
          </a:prstGeom>
          <a:solidFill>
            <a:srgbClr val="00C6D7"/>
          </a:solidFill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1313"/>
              </a:spcBef>
              <a:spcAft>
                <a:spcPts val="0"/>
              </a:spcAft>
              <a:buClr>
                <a:srgbClr val="182B49"/>
              </a:buClr>
              <a:buSzPts val="2700"/>
              <a:buNone/>
              <a:defRPr b="0" baseline="-25000" i="0" sz="2700">
                <a:solidFill>
                  <a:srgbClr val="182B49"/>
                </a:solidFill>
                <a:latin typeface="Teko Medium"/>
                <a:ea typeface="Teko Medium"/>
                <a:cs typeface="Teko Medium"/>
                <a:sym typeface="Teko Medium"/>
              </a:defRPr>
            </a:lvl1pPr>
            <a:lvl2pPr indent="-342900" lvl="1" marL="914400" algn="l">
              <a:lnSpc>
                <a:spcPct val="10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3"/>
          <p:cNvSpPr/>
          <p:nvPr>
            <p:ph idx="17" type="body"/>
          </p:nvPr>
        </p:nvSpPr>
        <p:spPr>
          <a:xfrm>
            <a:off x="4716645" y="2478814"/>
            <a:ext cx="381000" cy="381000"/>
          </a:xfrm>
          <a:prstGeom prst="ellipse">
            <a:avLst/>
          </a:prstGeom>
          <a:solidFill>
            <a:srgbClr val="00C6D7"/>
          </a:solidFill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1313"/>
              </a:spcBef>
              <a:spcAft>
                <a:spcPts val="0"/>
              </a:spcAft>
              <a:buClr>
                <a:srgbClr val="182B49"/>
              </a:buClr>
              <a:buSzPts val="2700"/>
              <a:buNone/>
              <a:defRPr b="0" baseline="-25000" i="0" sz="2700">
                <a:solidFill>
                  <a:srgbClr val="182B49"/>
                </a:solidFill>
                <a:latin typeface="Teko Medium"/>
                <a:ea typeface="Teko Medium"/>
                <a:cs typeface="Teko Medium"/>
                <a:sym typeface="Teko Medium"/>
              </a:defRPr>
            </a:lvl1pPr>
            <a:lvl2pPr indent="-342900" lvl="1" marL="914400" algn="l">
              <a:lnSpc>
                <a:spcPct val="10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3"/>
          <p:cNvSpPr/>
          <p:nvPr>
            <p:ph idx="18" type="body"/>
          </p:nvPr>
        </p:nvSpPr>
        <p:spPr>
          <a:xfrm>
            <a:off x="4716645" y="3648314"/>
            <a:ext cx="381000" cy="381000"/>
          </a:xfrm>
          <a:prstGeom prst="ellipse">
            <a:avLst/>
          </a:prstGeom>
          <a:solidFill>
            <a:srgbClr val="00C6D7"/>
          </a:solidFill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1313"/>
              </a:spcBef>
              <a:spcAft>
                <a:spcPts val="0"/>
              </a:spcAft>
              <a:buClr>
                <a:srgbClr val="182B49"/>
              </a:buClr>
              <a:buSzPts val="2700"/>
              <a:buNone/>
              <a:defRPr b="0" baseline="-25000" i="0" sz="2700">
                <a:solidFill>
                  <a:srgbClr val="182B49"/>
                </a:solidFill>
                <a:latin typeface="Teko Medium"/>
                <a:ea typeface="Teko Medium"/>
                <a:cs typeface="Teko Medium"/>
                <a:sym typeface="Teko Medium"/>
              </a:defRPr>
            </a:lvl1pPr>
            <a:lvl2pPr indent="-342900" lvl="1" marL="914400" algn="l">
              <a:lnSpc>
                <a:spcPct val="10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4" name="Google Shape;34;p3"/>
          <p:cNvSpPr/>
          <p:nvPr>
            <p:ph idx="19" type="body"/>
          </p:nvPr>
        </p:nvSpPr>
        <p:spPr>
          <a:xfrm>
            <a:off x="4716645" y="3063564"/>
            <a:ext cx="381000" cy="381000"/>
          </a:xfrm>
          <a:prstGeom prst="ellipse">
            <a:avLst/>
          </a:prstGeom>
          <a:solidFill>
            <a:srgbClr val="00C6D7"/>
          </a:solidFill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1313"/>
              </a:spcBef>
              <a:spcAft>
                <a:spcPts val="0"/>
              </a:spcAft>
              <a:buClr>
                <a:srgbClr val="182B49"/>
              </a:buClr>
              <a:buSzPts val="2700"/>
              <a:buNone/>
              <a:defRPr b="0" baseline="-25000" i="0" sz="2700">
                <a:solidFill>
                  <a:srgbClr val="182B49"/>
                </a:solidFill>
                <a:latin typeface="Teko Medium"/>
                <a:ea typeface="Teko Medium"/>
                <a:cs typeface="Teko Medium"/>
                <a:sym typeface="Teko Medium"/>
              </a:defRPr>
            </a:lvl1pPr>
            <a:lvl2pPr indent="-342900" lvl="1" marL="914400" algn="l">
              <a:lnSpc>
                <a:spcPct val="10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5" name="Google Shape;35;p3"/>
          <p:cNvSpPr txBox="1"/>
          <p:nvPr>
            <p:ph idx="20" type="body"/>
          </p:nvPr>
        </p:nvSpPr>
        <p:spPr>
          <a:xfrm>
            <a:off x="5215419" y="1886920"/>
            <a:ext cx="3471300" cy="3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313"/>
              </a:spcBef>
              <a:spcAft>
                <a:spcPts val="0"/>
              </a:spcAft>
              <a:buClr>
                <a:srgbClr val="182B49"/>
              </a:buClr>
              <a:buSzPts val="1750"/>
              <a:buNone/>
              <a:defRPr sz="1750">
                <a:solidFill>
                  <a:srgbClr val="182B49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1pPr>
            <a:lvl2pPr indent="-342900" lvl="1" marL="914400" algn="l">
              <a:lnSpc>
                <a:spcPct val="10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3"/>
          <p:cNvSpPr txBox="1"/>
          <p:nvPr>
            <p:ph idx="21" type="body"/>
          </p:nvPr>
        </p:nvSpPr>
        <p:spPr>
          <a:xfrm>
            <a:off x="5215419" y="2471670"/>
            <a:ext cx="3471300" cy="3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313"/>
              </a:spcBef>
              <a:spcAft>
                <a:spcPts val="0"/>
              </a:spcAft>
              <a:buClr>
                <a:srgbClr val="182B49"/>
              </a:buClr>
              <a:buSzPts val="1750"/>
              <a:buNone/>
              <a:defRPr sz="1750">
                <a:solidFill>
                  <a:srgbClr val="182B49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1pPr>
            <a:lvl2pPr indent="-342900" lvl="1" marL="914400" algn="l">
              <a:lnSpc>
                <a:spcPct val="10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3"/>
          <p:cNvSpPr txBox="1"/>
          <p:nvPr>
            <p:ph idx="22" type="body"/>
          </p:nvPr>
        </p:nvSpPr>
        <p:spPr>
          <a:xfrm>
            <a:off x="5215419" y="3056420"/>
            <a:ext cx="3471300" cy="3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313"/>
              </a:spcBef>
              <a:spcAft>
                <a:spcPts val="0"/>
              </a:spcAft>
              <a:buClr>
                <a:srgbClr val="182B49"/>
              </a:buClr>
              <a:buSzPts val="1750"/>
              <a:buNone/>
              <a:defRPr sz="1750">
                <a:solidFill>
                  <a:srgbClr val="182B49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1pPr>
            <a:lvl2pPr indent="-342900" lvl="1" marL="914400" algn="l">
              <a:lnSpc>
                <a:spcPct val="10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23" type="body"/>
          </p:nvPr>
        </p:nvSpPr>
        <p:spPr>
          <a:xfrm>
            <a:off x="5215419" y="3641170"/>
            <a:ext cx="3471300" cy="3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313"/>
              </a:spcBef>
              <a:spcAft>
                <a:spcPts val="0"/>
              </a:spcAft>
              <a:buClr>
                <a:srgbClr val="182B49"/>
              </a:buClr>
              <a:buSzPts val="1750"/>
              <a:buNone/>
              <a:defRPr sz="1750">
                <a:solidFill>
                  <a:srgbClr val="182B49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1pPr>
            <a:lvl2pPr indent="-342900" lvl="1" marL="914400" algn="l">
              <a:lnSpc>
                <a:spcPct val="10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9" name="Google Shape;39;p3"/>
          <p:cNvSpPr txBox="1"/>
          <p:nvPr>
            <p:ph type="title"/>
          </p:nvPr>
        </p:nvSpPr>
        <p:spPr>
          <a:xfrm>
            <a:off x="457200" y="404813"/>
            <a:ext cx="63753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82B49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82B49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82B49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82B49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82B49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82B49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82B49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82B49"/>
              </a:buClr>
              <a:buSzPts val="1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1" type="ftr"/>
          </p:nvPr>
        </p:nvSpPr>
        <p:spPr>
          <a:xfrm>
            <a:off x="457199" y="4854549"/>
            <a:ext cx="1561500" cy="21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9pPr>
          </a:lstStyle>
          <a:p/>
        </p:txBody>
      </p:sp>
      <p:sp>
        <p:nvSpPr>
          <p:cNvPr id="41" name="Google Shape;41;p3"/>
          <p:cNvSpPr txBox="1"/>
          <p:nvPr>
            <p:ph idx="12" type="sldNum"/>
          </p:nvPr>
        </p:nvSpPr>
        <p:spPr>
          <a:xfrm>
            <a:off x="182880" y="4854549"/>
            <a:ext cx="274200" cy="21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Source Sans 3"/>
              <a:buNone/>
              <a:defRPr/>
            </a:lvl1pPr>
            <a:lvl2pPr indent="0" lvl="1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Source Sans 3"/>
              <a:buNone/>
              <a:defRPr/>
            </a:lvl2pPr>
            <a:lvl3pPr indent="0" lvl="2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Source Sans 3"/>
              <a:buNone/>
              <a:defRPr/>
            </a:lvl3pPr>
            <a:lvl4pPr indent="0" lvl="3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Source Sans 3"/>
              <a:buNone/>
              <a:defRPr/>
            </a:lvl4pPr>
            <a:lvl5pPr indent="0" lvl="4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Source Sans 3"/>
              <a:buNone/>
              <a:defRPr/>
            </a:lvl5pPr>
            <a:lvl6pPr indent="0" lvl="5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Source Sans 3"/>
              <a:buNone/>
              <a:defRPr/>
            </a:lvl6pPr>
            <a:lvl7pPr indent="0" lvl="6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Source Sans 3"/>
              <a:buNone/>
              <a:defRPr/>
            </a:lvl7pPr>
            <a:lvl8pPr indent="0" lvl="7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Source Sans 3"/>
              <a:buNone/>
              <a:defRPr/>
            </a:lvl8pPr>
            <a:lvl9pPr indent="0" lvl="8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Source Sans 3"/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 RIght" showMasterSp="0">
  <p:cSld name="Photo RIgh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4"/>
          <p:cNvSpPr/>
          <p:nvPr>
            <p:ph idx="2" type="pic"/>
          </p:nvPr>
        </p:nvSpPr>
        <p:spPr>
          <a:xfrm>
            <a:off x="4572000" y="0"/>
            <a:ext cx="4572000" cy="5143500"/>
          </a:xfrm>
          <a:prstGeom prst="rect">
            <a:avLst/>
          </a:prstGeom>
          <a:noFill/>
          <a:ln>
            <a:noFill/>
          </a:ln>
        </p:spPr>
      </p:sp>
      <p:pic>
        <p:nvPicPr>
          <p:cNvPr descr="UCSD-BrandRefresh-PPTBackgrounds-v4_Blues-NotchTopBottom.png" id="44" name="Google Shape;44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8763" cy="5148263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45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38831" y="240172"/>
            <a:ext cx="1377806" cy="258338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4"/>
          <p:cNvSpPr txBox="1"/>
          <p:nvPr>
            <p:ph idx="1" type="body"/>
          </p:nvPr>
        </p:nvSpPr>
        <p:spPr>
          <a:xfrm>
            <a:off x="457200" y="1300163"/>
            <a:ext cx="3657600" cy="31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type="title"/>
          </p:nvPr>
        </p:nvSpPr>
        <p:spPr>
          <a:xfrm>
            <a:off x="457200" y="404813"/>
            <a:ext cx="36576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82B49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82B49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82B49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82B49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82B49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82B49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82B49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82B49"/>
              </a:buClr>
              <a:buSzPts val="1800"/>
              <a:buNone/>
              <a:defRPr/>
            </a:lvl9pPr>
          </a:lstStyle>
          <a:p/>
        </p:txBody>
      </p:sp>
      <p:sp>
        <p:nvSpPr>
          <p:cNvPr id="48" name="Google Shape;48;p4"/>
          <p:cNvSpPr txBox="1"/>
          <p:nvPr>
            <p:ph idx="11" type="ftr"/>
          </p:nvPr>
        </p:nvSpPr>
        <p:spPr>
          <a:xfrm>
            <a:off x="457199" y="4854549"/>
            <a:ext cx="1561500" cy="21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9pPr>
          </a:lstStyle>
          <a:p/>
        </p:txBody>
      </p:sp>
      <p:sp>
        <p:nvSpPr>
          <p:cNvPr id="49" name="Google Shape;49;p4"/>
          <p:cNvSpPr txBox="1"/>
          <p:nvPr>
            <p:ph idx="12" type="sldNum"/>
          </p:nvPr>
        </p:nvSpPr>
        <p:spPr>
          <a:xfrm>
            <a:off x="182880" y="4854549"/>
            <a:ext cx="274200" cy="21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Source Sans 3"/>
              <a:buNone/>
              <a:defRPr/>
            </a:lvl1pPr>
            <a:lvl2pPr indent="0" lvl="1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Source Sans 3"/>
              <a:buNone/>
              <a:defRPr/>
            </a:lvl2pPr>
            <a:lvl3pPr indent="0" lvl="2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Source Sans 3"/>
              <a:buNone/>
              <a:defRPr/>
            </a:lvl3pPr>
            <a:lvl4pPr indent="0" lvl="3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Source Sans 3"/>
              <a:buNone/>
              <a:defRPr/>
            </a:lvl4pPr>
            <a:lvl5pPr indent="0" lvl="4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Source Sans 3"/>
              <a:buNone/>
              <a:defRPr/>
            </a:lvl5pPr>
            <a:lvl6pPr indent="0" lvl="5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Source Sans 3"/>
              <a:buNone/>
              <a:defRPr/>
            </a:lvl6pPr>
            <a:lvl7pPr indent="0" lvl="6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Source Sans 3"/>
              <a:buNone/>
              <a:defRPr/>
            </a:lvl7pPr>
            <a:lvl8pPr indent="0" lvl="7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Source Sans 3"/>
              <a:buNone/>
              <a:defRPr/>
            </a:lvl8pPr>
            <a:lvl9pPr indent="0" lvl="8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Source Sans 3"/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Bullets">
  <p:cSld name="Title &amp; Bullets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5"/>
          <p:cNvSpPr txBox="1"/>
          <p:nvPr>
            <p:ph type="title"/>
          </p:nvPr>
        </p:nvSpPr>
        <p:spPr>
          <a:xfrm>
            <a:off x="457200" y="404813"/>
            <a:ext cx="63753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82B49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82B49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82B49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82B49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82B49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82B49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82B49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82B49"/>
              </a:buClr>
              <a:buSzPts val="1800"/>
              <a:buNone/>
              <a:defRPr/>
            </a:lvl9pPr>
          </a:lstStyle>
          <a:p/>
        </p:txBody>
      </p:sp>
      <p:sp>
        <p:nvSpPr>
          <p:cNvPr id="52" name="Google Shape;52;p5"/>
          <p:cNvSpPr txBox="1"/>
          <p:nvPr>
            <p:ph idx="1" type="body"/>
          </p:nvPr>
        </p:nvSpPr>
        <p:spPr>
          <a:xfrm>
            <a:off x="457200" y="1300163"/>
            <a:ext cx="8229600" cy="31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" name="Google Shape;53;p5"/>
          <p:cNvSpPr txBox="1"/>
          <p:nvPr>
            <p:ph idx="11" type="ftr"/>
          </p:nvPr>
        </p:nvSpPr>
        <p:spPr>
          <a:xfrm>
            <a:off x="457199" y="4854549"/>
            <a:ext cx="1561500" cy="21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12" type="sldNum"/>
          </p:nvPr>
        </p:nvSpPr>
        <p:spPr>
          <a:xfrm>
            <a:off x="182880" y="4854549"/>
            <a:ext cx="274200" cy="21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Source Sans 3"/>
              <a:buNone/>
              <a:defRPr/>
            </a:lvl1pPr>
            <a:lvl2pPr indent="0" lvl="1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Source Sans 3"/>
              <a:buNone/>
              <a:defRPr/>
            </a:lvl2pPr>
            <a:lvl3pPr indent="0" lvl="2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Source Sans 3"/>
              <a:buNone/>
              <a:defRPr/>
            </a:lvl3pPr>
            <a:lvl4pPr indent="0" lvl="3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Source Sans 3"/>
              <a:buNone/>
              <a:defRPr/>
            </a:lvl4pPr>
            <a:lvl5pPr indent="0" lvl="4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Source Sans 3"/>
              <a:buNone/>
              <a:defRPr/>
            </a:lvl5pPr>
            <a:lvl6pPr indent="0" lvl="5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Source Sans 3"/>
              <a:buNone/>
              <a:defRPr/>
            </a:lvl6pPr>
            <a:lvl7pPr indent="0" lvl="6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Source Sans 3"/>
              <a:buNone/>
              <a:defRPr/>
            </a:lvl7pPr>
            <a:lvl8pPr indent="0" lvl="7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Source Sans 3"/>
              <a:buNone/>
              <a:defRPr/>
            </a:lvl8pPr>
            <a:lvl9pPr indent="0" lvl="8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Source Sans 3"/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tement" showMasterSp="0" type="tx">
  <p:cSld name="TITLE_AND_BODY">
    <p:bg>
      <p:bgPr>
        <a:solidFill>
          <a:schemeClr val="dk1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UCSD-BrandRefresh-PPTBackgrounds-v4_Blues-NotchTopBottom.png" id="56" name="Google Shape;56;p6"/>
          <p:cNvPicPr preferRelativeResize="0"/>
          <p:nvPr/>
        </p:nvPicPr>
        <p:blipFill rotWithShape="1">
          <a:blip r:embed="rId2">
            <a:alphaModFix/>
          </a:blip>
          <a:srcRect b="0" l="0" r="0" t="90533"/>
          <a:stretch/>
        </p:blipFill>
        <p:spPr>
          <a:xfrm>
            <a:off x="0" y="4660900"/>
            <a:ext cx="9148763" cy="487363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6"/>
          <p:cNvSpPr txBox="1"/>
          <p:nvPr>
            <p:ph idx="1" type="body"/>
          </p:nvPr>
        </p:nvSpPr>
        <p:spPr>
          <a:xfrm>
            <a:off x="457200" y="400051"/>
            <a:ext cx="8229600" cy="40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1313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i="0" sz="45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1pPr>
            <a:lvl2pPr indent="-228600" lvl="1" marL="914400" algn="ctr">
              <a:lnSpc>
                <a:spcPct val="100000"/>
              </a:lnSpc>
              <a:spcBef>
                <a:spcPts val="1313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b="1" i="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2pPr>
            <a:lvl3pPr indent="-228600" lvl="2" marL="1371600" algn="ctr">
              <a:lnSpc>
                <a:spcPct val="100000"/>
              </a:lnSpc>
              <a:spcBef>
                <a:spcPts val="1313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b="1" i="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3pPr>
            <a:lvl4pPr indent="-228600" lvl="3" marL="1828800" algn="ctr">
              <a:lnSpc>
                <a:spcPct val="100000"/>
              </a:lnSpc>
              <a:spcBef>
                <a:spcPts val="1313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b="1" i="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4pPr>
            <a:lvl5pPr indent="-228600" lvl="4" marL="2286000" algn="ctr">
              <a:lnSpc>
                <a:spcPct val="100000"/>
              </a:lnSpc>
              <a:spcBef>
                <a:spcPts val="1313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b="1" i="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5pPr>
            <a:lvl6pPr indent="-342900" lvl="5" marL="2743200" algn="l">
              <a:lnSpc>
                <a:spcPct val="9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8" name="Google Shape;58;p6"/>
          <p:cNvSpPr txBox="1"/>
          <p:nvPr>
            <p:ph idx="11" type="ftr"/>
          </p:nvPr>
        </p:nvSpPr>
        <p:spPr>
          <a:xfrm>
            <a:off x="457199" y="4854549"/>
            <a:ext cx="1561500" cy="21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9pPr>
          </a:lstStyle>
          <a:p/>
        </p:txBody>
      </p:sp>
      <p:sp>
        <p:nvSpPr>
          <p:cNvPr id="59" name="Google Shape;59;p6"/>
          <p:cNvSpPr txBox="1"/>
          <p:nvPr>
            <p:ph idx="12" type="sldNum"/>
          </p:nvPr>
        </p:nvSpPr>
        <p:spPr>
          <a:xfrm>
            <a:off x="182880" y="4854549"/>
            <a:ext cx="274200" cy="21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Source Sans 3"/>
              <a:buNone/>
              <a:defRPr/>
            </a:lvl1pPr>
            <a:lvl2pPr indent="0" lvl="1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Source Sans 3"/>
              <a:buNone/>
              <a:defRPr/>
            </a:lvl2pPr>
            <a:lvl3pPr indent="0" lvl="2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Source Sans 3"/>
              <a:buNone/>
              <a:defRPr/>
            </a:lvl3pPr>
            <a:lvl4pPr indent="0" lvl="3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Source Sans 3"/>
              <a:buNone/>
              <a:defRPr/>
            </a:lvl4pPr>
            <a:lvl5pPr indent="0" lvl="4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Source Sans 3"/>
              <a:buNone/>
              <a:defRPr/>
            </a:lvl5pPr>
            <a:lvl6pPr indent="0" lvl="5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Source Sans 3"/>
              <a:buNone/>
              <a:defRPr/>
            </a:lvl6pPr>
            <a:lvl7pPr indent="0" lvl="6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Source Sans 3"/>
              <a:buNone/>
              <a:defRPr/>
            </a:lvl7pPr>
            <a:lvl8pPr indent="0" lvl="7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Source Sans 3"/>
              <a:buNone/>
              <a:defRPr/>
            </a:lvl8pPr>
            <a:lvl9pPr indent="0" lvl="8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Source Sans 3"/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Photo" showMasterSp="0">
  <p:cSld name="Title &amp; Photo">
    <p:bg>
      <p:bgPr>
        <a:solidFill>
          <a:schemeClr val="dk1"/>
        </a:soli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7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pic>
        <p:nvPicPr>
          <p:cNvPr descr="UCSD-BrandRefresh-PPTBackgrounds-v4_Blues-NotchTop.png" id="62" name="Google Shape;62;p7"/>
          <p:cNvPicPr preferRelativeResize="0"/>
          <p:nvPr/>
        </p:nvPicPr>
        <p:blipFill rotWithShape="1">
          <a:blip r:embed="rId2">
            <a:alphaModFix/>
          </a:blip>
          <a:srcRect b="79273" l="0" r="0" t="0"/>
          <a:stretch/>
        </p:blipFill>
        <p:spPr>
          <a:xfrm>
            <a:off x="0" y="0"/>
            <a:ext cx="9144000" cy="10670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CSD-BrandRefresh-PPTBackgrounds-v4_Blues-NotchBottom.png" id="63" name="Google Shape;63;p7"/>
          <p:cNvPicPr preferRelativeResize="0"/>
          <p:nvPr/>
        </p:nvPicPr>
        <p:blipFill rotWithShape="1">
          <a:blip r:embed="rId3">
            <a:alphaModFix/>
          </a:blip>
          <a:srcRect b="0" l="0" r="0" t="91620"/>
          <a:stretch/>
        </p:blipFill>
        <p:spPr>
          <a:xfrm>
            <a:off x="1850" y="4712488"/>
            <a:ext cx="9140300" cy="431011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7"/>
          <p:cNvSpPr txBox="1"/>
          <p:nvPr>
            <p:ph idx="1" type="body"/>
          </p:nvPr>
        </p:nvSpPr>
        <p:spPr>
          <a:xfrm>
            <a:off x="457200" y="414802"/>
            <a:ext cx="5394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313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1pPr>
            <a:lvl2pPr indent="-342900" lvl="1" marL="914400" algn="l">
              <a:lnSpc>
                <a:spcPct val="10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" name="Google Shape;65;p7"/>
          <p:cNvSpPr txBox="1"/>
          <p:nvPr>
            <p:ph type="title"/>
          </p:nvPr>
        </p:nvSpPr>
        <p:spPr>
          <a:xfrm>
            <a:off x="457200" y="2263818"/>
            <a:ext cx="82296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900"/>
              <a:buFont typeface="Teko"/>
              <a:buNone/>
              <a:defRPr sz="4900">
                <a:solidFill>
                  <a:srgbClr val="FFFFFF"/>
                </a:solidFill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82B49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82B49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82B49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82B49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82B49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82B49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82B49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82B49"/>
              </a:buClr>
              <a:buSzPts val="1800"/>
              <a:buNone/>
              <a:defRPr/>
            </a:lvl9pPr>
          </a:lstStyle>
          <a:p/>
        </p:txBody>
      </p:sp>
      <p:sp>
        <p:nvSpPr>
          <p:cNvPr id="66" name="Google Shape;66;p7"/>
          <p:cNvSpPr txBox="1"/>
          <p:nvPr>
            <p:ph idx="3" type="body"/>
          </p:nvPr>
        </p:nvSpPr>
        <p:spPr>
          <a:xfrm>
            <a:off x="457200" y="4020341"/>
            <a:ext cx="8229600" cy="4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313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1pPr>
            <a:lvl2pPr indent="-228600" lvl="1" marL="914400" algn="l">
              <a:lnSpc>
                <a:spcPct val="100000"/>
              </a:lnSpc>
              <a:spcBef>
                <a:spcPts val="1313"/>
              </a:spcBef>
              <a:spcAft>
                <a:spcPts val="0"/>
              </a:spcAft>
              <a:buClr>
                <a:schemeClr val="lt1"/>
              </a:buClr>
              <a:buSzPts val="1875"/>
              <a:buNone/>
              <a:defRPr sz="1875">
                <a:solidFill>
                  <a:schemeClr val="lt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2pPr>
            <a:lvl3pPr indent="-228600" lvl="2" marL="1371600" algn="l">
              <a:lnSpc>
                <a:spcPct val="100000"/>
              </a:lnSpc>
              <a:spcBef>
                <a:spcPts val="1313"/>
              </a:spcBef>
              <a:spcAft>
                <a:spcPts val="0"/>
              </a:spcAft>
              <a:buClr>
                <a:schemeClr val="lt1"/>
              </a:buClr>
              <a:buSzPts val="1875"/>
              <a:buNone/>
              <a:defRPr sz="1875">
                <a:solidFill>
                  <a:schemeClr val="lt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3pPr>
            <a:lvl4pPr indent="-228600" lvl="3" marL="1828800" algn="l">
              <a:lnSpc>
                <a:spcPct val="100000"/>
              </a:lnSpc>
              <a:spcBef>
                <a:spcPts val="1313"/>
              </a:spcBef>
              <a:spcAft>
                <a:spcPts val="0"/>
              </a:spcAft>
              <a:buClr>
                <a:schemeClr val="lt1"/>
              </a:buClr>
              <a:buSzPts val="1875"/>
              <a:buNone/>
              <a:defRPr sz="1875">
                <a:solidFill>
                  <a:schemeClr val="lt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4pPr>
            <a:lvl5pPr indent="-228600" lvl="4" marL="2286000" algn="l">
              <a:lnSpc>
                <a:spcPct val="100000"/>
              </a:lnSpc>
              <a:spcBef>
                <a:spcPts val="1313"/>
              </a:spcBef>
              <a:spcAft>
                <a:spcPts val="0"/>
              </a:spcAft>
              <a:buClr>
                <a:schemeClr val="lt1"/>
              </a:buClr>
              <a:buSzPts val="1875"/>
              <a:buNone/>
              <a:defRPr sz="1875">
                <a:solidFill>
                  <a:schemeClr val="lt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5pPr>
            <a:lvl6pPr indent="-342900" lvl="5" marL="2743200" algn="l">
              <a:lnSpc>
                <a:spcPct val="9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7" name="Google Shape;67;p7"/>
          <p:cNvSpPr/>
          <p:nvPr>
            <p:ph idx="4" type="pic"/>
          </p:nvPr>
        </p:nvSpPr>
        <p:spPr>
          <a:xfrm>
            <a:off x="6819843" y="286172"/>
            <a:ext cx="2009700" cy="3822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Simple">
  <p:cSld name="Agenda Simple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8"/>
          <p:cNvSpPr txBox="1"/>
          <p:nvPr>
            <p:ph type="title"/>
          </p:nvPr>
        </p:nvSpPr>
        <p:spPr>
          <a:xfrm>
            <a:off x="457200" y="404813"/>
            <a:ext cx="63753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82B49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82B49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82B49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82B49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82B49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82B49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82B49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82B49"/>
              </a:buClr>
              <a:buSzPts val="1800"/>
              <a:buNone/>
              <a:defRPr/>
            </a:lvl9pPr>
          </a:lstStyle>
          <a:p/>
        </p:txBody>
      </p:sp>
      <p:sp>
        <p:nvSpPr>
          <p:cNvPr id="70" name="Google Shape;70;p8"/>
          <p:cNvSpPr txBox="1"/>
          <p:nvPr>
            <p:ph idx="1" type="body"/>
          </p:nvPr>
        </p:nvSpPr>
        <p:spPr>
          <a:xfrm>
            <a:off x="457200" y="1300163"/>
            <a:ext cx="8229600" cy="31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8"/>
          <p:cNvSpPr txBox="1"/>
          <p:nvPr>
            <p:ph idx="11" type="ftr"/>
          </p:nvPr>
        </p:nvSpPr>
        <p:spPr>
          <a:xfrm>
            <a:off x="457199" y="4854549"/>
            <a:ext cx="1561500" cy="21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9pPr>
          </a:lstStyle>
          <a:p/>
        </p:txBody>
      </p:sp>
      <p:sp>
        <p:nvSpPr>
          <p:cNvPr id="72" name="Google Shape;72;p8"/>
          <p:cNvSpPr txBox="1"/>
          <p:nvPr>
            <p:ph idx="12" type="sldNum"/>
          </p:nvPr>
        </p:nvSpPr>
        <p:spPr>
          <a:xfrm>
            <a:off x="182880" y="4854549"/>
            <a:ext cx="274200" cy="21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Source Sans 3"/>
              <a:buNone/>
              <a:defRPr/>
            </a:lvl1pPr>
            <a:lvl2pPr indent="0" lvl="1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Source Sans 3"/>
              <a:buNone/>
              <a:defRPr/>
            </a:lvl2pPr>
            <a:lvl3pPr indent="0" lvl="2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Source Sans 3"/>
              <a:buNone/>
              <a:defRPr/>
            </a:lvl3pPr>
            <a:lvl4pPr indent="0" lvl="3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Source Sans 3"/>
              <a:buNone/>
              <a:defRPr/>
            </a:lvl4pPr>
            <a:lvl5pPr indent="0" lvl="4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Source Sans 3"/>
              <a:buNone/>
              <a:defRPr/>
            </a:lvl5pPr>
            <a:lvl6pPr indent="0" lvl="5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Source Sans 3"/>
              <a:buNone/>
              <a:defRPr/>
            </a:lvl6pPr>
            <a:lvl7pPr indent="0" lvl="6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Source Sans 3"/>
              <a:buNone/>
              <a:defRPr/>
            </a:lvl7pPr>
            <a:lvl8pPr indent="0" lvl="7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Source Sans 3"/>
              <a:buNone/>
              <a:defRPr/>
            </a:lvl8pPr>
            <a:lvl9pPr indent="0" lvl="8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Source Sans 3"/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Photo Alt">
  <p:cSld name="Title &amp; Photo Al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9"/>
          <p:cNvSpPr/>
          <p:nvPr>
            <p:ph idx="2" type="pic"/>
          </p:nvPr>
        </p:nvSpPr>
        <p:spPr>
          <a:xfrm>
            <a:off x="0" y="0"/>
            <a:ext cx="4572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75" name="Google Shape;75;p9"/>
          <p:cNvSpPr txBox="1"/>
          <p:nvPr>
            <p:ph idx="1" type="body"/>
          </p:nvPr>
        </p:nvSpPr>
        <p:spPr>
          <a:xfrm>
            <a:off x="5001966" y="2641600"/>
            <a:ext cx="3684900" cy="19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313"/>
              </a:spcBef>
              <a:spcAft>
                <a:spcPts val="0"/>
              </a:spcAft>
              <a:buClr>
                <a:srgbClr val="182B49"/>
              </a:buClr>
              <a:buSzPts val="1700"/>
              <a:buNone/>
              <a:defRPr sz="1700">
                <a:solidFill>
                  <a:srgbClr val="182B49"/>
                </a:solidFill>
                <a:latin typeface="Source Sans 3 SemiBold"/>
                <a:ea typeface="Source Sans 3 SemiBold"/>
                <a:cs typeface="Source Sans 3 SemiBold"/>
                <a:sym typeface="Source Sans 3 SemiBold"/>
              </a:defRPr>
            </a:lvl1pPr>
            <a:lvl2pPr indent="-228600" lvl="1" marL="914400" algn="l">
              <a:lnSpc>
                <a:spcPct val="100000"/>
              </a:lnSpc>
              <a:spcBef>
                <a:spcPts val="1313"/>
              </a:spcBef>
              <a:spcAft>
                <a:spcPts val="0"/>
              </a:spcAft>
              <a:buClr>
                <a:srgbClr val="182B49"/>
              </a:buClr>
              <a:buSzPts val="1875"/>
              <a:buNone/>
              <a:defRPr sz="1875">
                <a:solidFill>
                  <a:srgbClr val="182B49"/>
                </a:solidFill>
                <a:latin typeface="Source Sans 3 SemiBold"/>
                <a:ea typeface="Source Sans 3 SemiBold"/>
                <a:cs typeface="Source Sans 3 SemiBold"/>
                <a:sym typeface="Source Sans 3 SemiBold"/>
              </a:defRPr>
            </a:lvl2pPr>
            <a:lvl3pPr indent="-228600" lvl="2" marL="1371600" algn="l">
              <a:lnSpc>
                <a:spcPct val="100000"/>
              </a:lnSpc>
              <a:spcBef>
                <a:spcPts val="1313"/>
              </a:spcBef>
              <a:spcAft>
                <a:spcPts val="0"/>
              </a:spcAft>
              <a:buClr>
                <a:srgbClr val="182B49"/>
              </a:buClr>
              <a:buSzPts val="1875"/>
              <a:buNone/>
              <a:defRPr sz="1875">
                <a:solidFill>
                  <a:srgbClr val="182B49"/>
                </a:solidFill>
                <a:latin typeface="Source Sans 3 SemiBold"/>
                <a:ea typeface="Source Sans 3 SemiBold"/>
                <a:cs typeface="Source Sans 3 SemiBold"/>
                <a:sym typeface="Source Sans 3 SemiBold"/>
              </a:defRPr>
            </a:lvl3pPr>
            <a:lvl4pPr indent="-228600" lvl="3" marL="1828800" algn="l">
              <a:lnSpc>
                <a:spcPct val="100000"/>
              </a:lnSpc>
              <a:spcBef>
                <a:spcPts val="1313"/>
              </a:spcBef>
              <a:spcAft>
                <a:spcPts val="0"/>
              </a:spcAft>
              <a:buClr>
                <a:srgbClr val="182B49"/>
              </a:buClr>
              <a:buSzPts val="1875"/>
              <a:buNone/>
              <a:defRPr sz="1875">
                <a:solidFill>
                  <a:srgbClr val="182B49"/>
                </a:solidFill>
                <a:latin typeface="Source Sans 3 SemiBold"/>
                <a:ea typeface="Source Sans 3 SemiBold"/>
                <a:cs typeface="Source Sans 3 SemiBold"/>
                <a:sym typeface="Source Sans 3 SemiBold"/>
              </a:defRPr>
            </a:lvl4pPr>
            <a:lvl5pPr indent="-228600" lvl="4" marL="2286000" algn="l">
              <a:lnSpc>
                <a:spcPct val="100000"/>
              </a:lnSpc>
              <a:spcBef>
                <a:spcPts val="1313"/>
              </a:spcBef>
              <a:spcAft>
                <a:spcPts val="0"/>
              </a:spcAft>
              <a:buClr>
                <a:srgbClr val="182B49"/>
              </a:buClr>
              <a:buSzPts val="1875"/>
              <a:buNone/>
              <a:defRPr sz="1875">
                <a:solidFill>
                  <a:srgbClr val="182B49"/>
                </a:solidFill>
                <a:latin typeface="Source Sans 3 SemiBold"/>
                <a:ea typeface="Source Sans 3 SemiBold"/>
                <a:cs typeface="Source Sans 3 SemiBold"/>
                <a:sym typeface="Source Sans 3 SemiBold"/>
              </a:defRPr>
            </a:lvl5pPr>
            <a:lvl6pPr indent="-342900" lvl="5" marL="2743200" algn="l">
              <a:lnSpc>
                <a:spcPct val="9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6" name="Google Shape;76;p9"/>
          <p:cNvSpPr txBox="1"/>
          <p:nvPr>
            <p:ph type="title"/>
          </p:nvPr>
        </p:nvSpPr>
        <p:spPr>
          <a:xfrm>
            <a:off x="5001965" y="813547"/>
            <a:ext cx="3684900" cy="1758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82B49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82B49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82B49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82B49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82B49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82B49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82B49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82B49"/>
              </a:buClr>
              <a:buSzPts val="1800"/>
              <a:buNone/>
              <a:defRPr/>
            </a:lvl9pPr>
          </a:lstStyle>
          <a:p/>
        </p:txBody>
      </p:sp>
      <p:sp>
        <p:nvSpPr>
          <p:cNvPr id="77" name="Google Shape;77;p9"/>
          <p:cNvSpPr txBox="1"/>
          <p:nvPr>
            <p:ph idx="11" type="ftr"/>
          </p:nvPr>
        </p:nvSpPr>
        <p:spPr>
          <a:xfrm>
            <a:off x="457199" y="4854549"/>
            <a:ext cx="1561500" cy="21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9pPr>
          </a:lstStyle>
          <a:p/>
        </p:txBody>
      </p:sp>
      <p:sp>
        <p:nvSpPr>
          <p:cNvPr id="78" name="Google Shape;78;p9"/>
          <p:cNvSpPr txBox="1"/>
          <p:nvPr>
            <p:ph idx="12" type="sldNum"/>
          </p:nvPr>
        </p:nvSpPr>
        <p:spPr>
          <a:xfrm>
            <a:off x="182880" y="4854549"/>
            <a:ext cx="274200" cy="21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Source Sans 3"/>
              <a:buNone/>
              <a:defRPr/>
            </a:lvl1pPr>
            <a:lvl2pPr indent="0" lvl="1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Source Sans 3"/>
              <a:buNone/>
              <a:defRPr/>
            </a:lvl2pPr>
            <a:lvl3pPr indent="0" lvl="2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Source Sans 3"/>
              <a:buNone/>
              <a:defRPr/>
            </a:lvl3pPr>
            <a:lvl4pPr indent="0" lvl="3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Source Sans 3"/>
              <a:buNone/>
              <a:defRPr/>
            </a:lvl4pPr>
            <a:lvl5pPr indent="0" lvl="4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Source Sans 3"/>
              <a:buNone/>
              <a:defRPr/>
            </a:lvl5pPr>
            <a:lvl6pPr indent="0" lvl="5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Source Sans 3"/>
              <a:buNone/>
              <a:defRPr/>
            </a:lvl6pPr>
            <a:lvl7pPr indent="0" lvl="6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Source Sans 3"/>
              <a:buNone/>
              <a:defRPr/>
            </a:lvl7pPr>
            <a:lvl8pPr indent="0" lvl="7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Source Sans 3"/>
              <a:buNone/>
              <a:defRPr/>
            </a:lvl8pPr>
            <a:lvl9pPr indent="0" lvl="8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Source Sans 3"/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" showMasterSp="0">
  <p:cSld name="Section">
    <p:bg>
      <p:bgPr>
        <a:solidFill>
          <a:schemeClr val="dk1"/>
        </a:solid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UCSD-BrandRefresh-PPTBackgrounds-v4_Blues-NotchTopBottom.png" id="80" name="Google Shape;80;p10"/>
          <p:cNvPicPr preferRelativeResize="0"/>
          <p:nvPr/>
        </p:nvPicPr>
        <p:blipFill rotWithShape="1">
          <a:blip r:embed="rId2">
            <a:alphaModFix/>
          </a:blip>
          <a:srcRect b="0" l="0" r="0" t="90533"/>
          <a:stretch/>
        </p:blipFill>
        <p:spPr>
          <a:xfrm>
            <a:off x="0" y="4660900"/>
            <a:ext cx="9148763" cy="487363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0"/>
          <p:cNvSpPr txBox="1"/>
          <p:nvPr>
            <p:ph type="title"/>
          </p:nvPr>
        </p:nvSpPr>
        <p:spPr>
          <a:xfrm>
            <a:off x="457200" y="1522413"/>
            <a:ext cx="82296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Font typeface="Teko"/>
              <a:buNone/>
              <a:defRPr sz="4500">
                <a:solidFill>
                  <a:srgbClr val="FFFFFF"/>
                </a:solidFill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82B49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82B49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82B49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82B49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82B49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82B49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82B49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82B49"/>
              </a:buClr>
              <a:buSzPts val="1800"/>
              <a:buNone/>
              <a:defRPr/>
            </a:lvl9pPr>
          </a:lstStyle>
          <a:p/>
        </p:txBody>
      </p:sp>
      <p:sp>
        <p:nvSpPr>
          <p:cNvPr id="82" name="Google Shape;82;p10"/>
          <p:cNvSpPr txBox="1"/>
          <p:nvPr>
            <p:ph idx="11" type="ftr"/>
          </p:nvPr>
        </p:nvSpPr>
        <p:spPr>
          <a:xfrm>
            <a:off x="457199" y="4854549"/>
            <a:ext cx="1561500" cy="21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9pPr>
          </a:lstStyle>
          <a:p/>
        </p:txBody>
      </p:sp>
      <p:sp>
        <p:nvSpPr>
          <p:cNvPr id="83" name="Google Shape;83;p10"/>
          <p:cNvSpPr txBox="1"/>
          <p:nvPr>
            <p:ph idx="12" type="sldNum"/>
          </p:nvPr>
        </p:nvSpPr>
        <p:spPr>
          <a:xfrm>
            <a:off x="182880" y="4854549"/>
            <a:ext cx="274200" cy="21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Source Sans 3"/>
              <a:buNone/>
              <a:defRPr/>
            </a:lvl1pPr>
            <a:lvl2pPr indent="0" lvl="1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Source Sans 3"/>
              <a:buNone/>
              <a:defRPr/>
            </a:lvl2pPr>
            <a:lvl3pPr indent="0" lvl="2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Source Sans 3"/>
              <a:buNone/>
              <a:defRPr/>
            </a:lvl3pPr>
            <a:lvl4pPr indent="0" lvl="3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Source Sans 3"/>
              <a:buNone/>
              <a:defRPr/>
            </a:lvl4pPr>
            <a:lvl5pPr indent="0" lvl="4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Source Sans 3"/>
              <a:buNone/>
              <a:defRPr/>
            </a:lvl5pPr>
            <a:lvl6pPr indent="0" lvl="5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Source Sans 3"/>
              <a:buNone/>
              <a:defRPr/>
            </a:lvl6pPr>
            <a:lvl7pPr indent="0" lvl="6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Source Sans 3"/>
              <a:buNone/>
              <a:defRPr/>
            </a:lvl7pPr>
            <a:lvl8pPr indent="0" lvl="7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Source Sans 3"/>
              <a:buNone/>
              <a:defRPr/>
            </a:lvl8pPr>
            <a:lvl9pPr indent="0" lvl="8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Source Sans 3"/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9.xml"/><Relationship Id="rId22" Type="http://schemas.openxmlformats.org/officeDocument/2006/relationships/theme" Target="../theme/theme1.xml"/><Relationship Id="rId10" Type="http://schemas.openxmlformats.org/officeDocument/2006/relationships/slideLayout" Target="../slideLayouts/slideLayout8.xml"/><Relationship Id="rId21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0.xml"/><Relationship Id="rId1" Type="http://schemas.openxmlformats.org/officeDocument/2006/relationships/image" Target="../media/image3.png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4.xml"/><Relationship Id="rId5" Type="http://schemas.openxmlformats.org/officeDocument/2006/relationships/slideLayout" Target="../slideLayouts/slideLayout3.xml"/><Relationship Id="rId19" Type="http://schemas.openxmlformats.org/officeDocument/2006/relationships/slideLayout" Target="../slideLayouts/slideLayout17.xml"/><Relationship Id="rId6" Type="http://schemas.openxmlformats.org/officeDocument/2006/relationships/slideLayout" Target="../slideLayouts/slideLayout4.xml"/><Relationship Id="rId18" Type="http://schemas.openxmlformats.org/officeDocument/2006/relationships/slideLayout" Target="../slideLayouts/slideLayout16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UCSD-BrandRefresh-PPTBackgrounds-v4_Blues-NotchTopBottom.png"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8763" cy="5148263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7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538831" y="240172"/>
            <a:ext cx="1377806" cy="258338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8;p1"/>
          <p:cNvSpPr txBox="1"/>
          <p:nvPr>
            <p:ph type="title"/>
          </p:nvPr>
        </p:nvSpPr>
        <p:spPr>
          <a:xfrm>
            <a:off x="457200" y="404813"/>
            <a:ext cx="63753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Teko"/>
              <a:buNone/>
              <a:defRPr b="1" i="0" sz="34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82B49"/>
              </a:buClr>
              <a:buSzPts val="3375"/>
              <a:buFont typeface="Teko"/>
              <a:buNone/>
              <a:defRPr b="1" i="0" sz="3375" u="none" cap="none" strike="noStrike">
                <a:solidFill>
                  <a:srgbClr val="182B49"/>
                </a:solidFill>
                <a:latin typeface="Teko"/>
                <a:ea typeface="Teko"/>
                <a:cs typeface="Teko"/>
                <a:sym typeface="Teko"/>
              </a:defRPr>
            </a:lvl2pPr>
            <a:lvl3pPr lvl="2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82B49"/>
              </a:buClr>
              <a:buSzPts val="3375"/>
              <a:buFont typeface="Teko"/>
              <a:buNone/>
              <a:defRPr b="1" i="0" sz="3375" u="none" cap="none" strike="noStrike">
                <a:solidFill>
                  <a:srgbClr val="182B49"/>
                </a:solidFill>
                <a:latin typeface="Teko"/>
                <a:ea typeface="Teko"/>
                <a:cs typeface="Teko"/>
                <a:sym typeface="Teko"/>
              </a:defRPr>
            </a:lvl3pPr>
            <a:lvl4pPr lvl="3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82B49"/>
              </a:buClr>
              <a:buSzPts val="3375"/>
              <a:buFont typeface="Teko"/>
              <a:buNone/>
              <a:defRPr b="1" i="0" sz="3375" u="none" cap="none" strike="noStrike">
                <a:solidFill>
                  <a:srgbClr val="182B49"/>
                </a:solidFill>
                <a:latin typeface="Teko"/>
                <a:ea typeface="Teko"/>
                <a:cs typeface="Teko"/>
                <a:sym typeface="Teko"/>
              </a:defRPr>
            </a:lvl4pPr>
            <a:lvl5pPr lvl="4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82B49"/>
              </a:buClr>
              <a:buSzPts val="3375"/>
              <a:buFont typeface="Teko"/>
              <a:buNone/>
              <a:defRPr b="1" i="0" sz="3375" u="none" cap="none" strike="noStrike">
                <a:solidFill>
                  <a:srgbClr val="182B49"/>
                </a:solidFill>
                <a:latin typeface="Teko"/>
                <a:ea typeface="Teko"/>
                <a:cs typeface="Teko"/>
                <a:sym typeface="Teko"/>
              </a:defRPr>
            </a:lvl5pPr>
            <a:lvl6pPr lvl="5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82B49"/>
              </a:buClr>
              <a:buSzPts val="3375"/>
              <a:buFont typeface="Teko"/>
              <a:buNone/>
              <a:defRPr b="1" i="0" sz="3375" u="none" cap="none" strike="noStrike">
                <a:solidFill>
                  <a:srgbClr val="182B49"/>
                </a:solidFill>
                <a:latin typeface="Teko"/>
                <a:ea typeface="Teko"/>
                <a:cs typeface="Teko"/>
                <a:sym typeface="Teko"/>
              </a:defRPr>
            </a:lvl6pPr>
            <a:lvl7pPr lvl="6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82B49"/>
              </a:buClr>
              <a:buSzPts val="3375"/>
              <a:buFont typeface="Teko"/>
              <a:buNone/>
              <a:defRPr b="1" i="0" sz="3375" u="none" cap="none" strike="noStrike">
                <a:solidFill>
                  <a:srgbClr val="182B49"/>
                </a:solidFill>
                <a:latin typeface="Teko"/>
                <a:ea typeface="Teko"/>
                <a:cs typeface="Teko"/>
                <a:sym typeface="Teko"/>
              </a:defRPr>
            </a:lvl7pPr>
            <a:lvl8pPr lvl="7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82B49"/>
              </a:buClr>
              <a:buSzPts val="3375"/>
              <a:buFont typeface="Teko"/>
              <a:buNone/>
              <a:defRPr b="1" i="0" sz="3375" u="none" cap="none" strike="noStrike">
                <a:solidFill>
                  <a:srgbClr val="182B49"/>
                </a:solidFill>
                <a:latin typeface="Teko"/>
                <a:ea typeface="Teko"/>
                <a:cs typeface="Teko"/>
                <a:sym typeface="Teko"/>
              </a:defRPr>
            </a:lvl8pPr>
            <a:lvl9pPr lvl="8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82B49"/>
              </a:buClr>
              <a:buSzPts val="3375"/>
              <a:buFont typeface="Teko"/>
              <a:buNone/>
              <a:defRPr b="1" i="0" sz="3375" u="none" cap="none" strike="noStrike">
                <a:solidFill>
                  <a:srgbClr val="182B49"/>
                </a:solidFill>
                <a:latin typeface="Teko"/>
                <a:ea typeface="Teko"/>
                <a:cs typeface="Teko"/>
                <a:sym typeface="Teko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2" type="sldNum"/>
          </p:nvPr>
        </p:nvSpPr>
        <p:spPr>
          <a:xfrm>
            <a:off x="182880" y="4854549"/>
            <a:ext cx="274200" cy="21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Source Sans 3"/>
              <a:buNone/>
              <a:defRPr b="0" i="0" sz="900" u="none" cap="none" strike="noStrik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Source Sans 3"/>
              <a:buNone/>
              <a:defRPr b="0" i="0" sz="900" u="none" cap="none" strike="noStrik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Source Sans 3"/>
              <a:buNone/>
              <a:defRPr b="0" i="0" sz="900" u="none" cap="none" strike="noStrik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Source Sans 3"/>
              <a:buNone/>
              <a:defRPr b="0" i="0" sz="900" u="none" cap="none" strike="noStrik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Source Sans 3"/>
              <a:buNone/>
              <a:defRPr b="0" i="0" sz="900" u="none" cap="none" strike="noStrik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Source Sans 3"/>
              <a:buNone/>
              <a:defRPr b="0" i="0" sz="900" u="none" cap="none" strike="noStrik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Source Sans 3"/>
              <a:buNone/>
              <a:defRPr b="0" i="0" sz="900" u="none" cap="none" strike="noStrik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Source Sans 3"/>
              <a:buNone/>
              <a:defRPr b="0" i="0" sz="900" u="none" cap="none" strike="noStrik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Source Sans 3"/>
              <a:buNone/>
              <a:defRPr b="0" i="0" sz="900" u="none" cap="none" strike="noStrik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" name="Google Shape;10;p1"/>
          <p:cNvSpPr txBox="1"/>
          <p:nvPr>
            <p:ph idx="1" type="body"/>
          </p:nvPr>
        </p:nvSpPr>
        <p:spPr>
          <a:xfrm>
            <a:off x="457200" y="1300163"/>
            <a:ext cx="8229600" cy="31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39725" lvl="0" marL="457200" marR="0" rtl="0" algn="l">
              <a:lnSpc>
                <a:spcPct val="10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750"/>
              <a:buFont typeface="Arial"/>
              <a:buChar char="•"/>
              <a:defRPr b="0" i="0" sz="1750" u="none" cap="none" strike="noStrik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1pPr>
            <a:lvl2pPr indent="-339725" lvl="1" marL="914400" marR="0" rtl="0" algn="l">
              <a:lnSpc>
                <a:spcPct val="10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750"/>
              <a:buFont typeface="Arial"/>
              <a:buChar char="•"/>
              <a:defRPr b="0" i="0" sz="1750" u="none" cap="none" strike="noStrik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2pPr>
            <a:lvl3pPr indent="-339725" lvl="2" marL="1371600" marR="0" rtl="0" algn="l">
              <a:lnSpc>
                <a:spcPct val="10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750"/>
              <a:buFont typeface="Arial"/>
              <a:buChar char="•"/>
              <a:defRPr b="0" i="0" sz="1750" u="none" cap="none" strike="noStrik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3pPr>
            <a:lvl4pPr indent="-339725" lvl="3" marL="1828800" marR="0" rtl="0" algn="l">
              <a:lnSpc>
                <a:spcPct val="10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750"/>
              <a:buFont typeface="Arial"/>
              <a:buChar char="•"/>
              <a:defRPr b="0" i="0" sz="1750" u="none" cap="none" strike="noStrik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4pPr>
            <a:lvl5pPr indent="-339725" lvl="4" marL="2286000" marR="0" rtl="0" algn="l">
              <a:lnSpc>
                <a:spcPct val="10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750"/>
              <a:buFont typeface="Arial"/>
              <a:buChar char="•"/>
              <a:defRPr b="0" i="0" sz="1750" u="none" cap="none" strike="noStrik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5pPr>
            <a:lvl6pPr indent="-339725" lvl="5" marL="2743200" marR="0" rtl="0" algn="l">
              <a:lnSpc>
                <a:spcPct val="9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750"/>
              <a:buFont typeface="Arial"/>
              <a:buChar char="•"/>
              <a:defRPr b="0" i="0" sz="1750" u="none" cap="none" strike="noStrik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6pPr>
            <a:lvl7pPr indent="-339725" lvl="6" marL="3200400" marR="0" rtl="0" algn="l">
              <a:lnSpc>
                <a:spcPct val="9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750"/>
              <a:buFont typeface="Arial"/>
              <a:buChar char="•"/>
              <a:defRPr b="0" i="0" sz="1750" u="none" cap="none" strike="noStrik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7pPr>
            <a:lvl8pPr indent="-339725" lvl="7" marL="3657600" marR="0" rtl="0" algn="l">
              <a:lnSpc>
                <a:spcPct val="9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750"/>
              <a:buFont typeface="Arial"/>
              <a:buChar char="•"/>
              <a:defRPr b="0" i="0" sz="1750" u="none" cap="none" strike="noStrik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8pPr>
            <a:lvl9pPr indent="-339725" lvl="8" marL="4114800" marR="0" rtl="0" algn="l">
              <a:lnSpc>
                <a:spcPct val="90000"/>
              </a:lnSpc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750"/>
              <a:buFont typeface="Arial"/>
              <a:buChar char="•"/>
              <a:defRPr b="0" i="0" sz="1750" u="none" cap="none" strike="noStrik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1" type="ftr"/>
          </p:nvPr>
        </p:nvSpPr>
        <p:spPr>
          <a:xfrm>
            <a:off x="457199" y="4854549"/>
            <a:ext cx="1561500" cy="21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Source Sans 3"/>
              <a:buNone/>
              <a:defRPr b="0" i="0" sz="900" u="none" cap="none" strike="noStrik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900"/>
              <a:buFont typeface="Source Sans 3"/>
              <a:buNone/>
              <a:defRPr b="0" i="0" sz="900" u="none" cap="none" strike="noStrike">
                <a:solidFill>
                  <a:srgbClr val="5E5E5E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900"/>
              <a:buFont typeface="Source Sans 3"/>
              <a:buNone/>
              <a:defRPr b="0" i="0" sz="900" u="none" cap="none" strike="noStrike">
                <a:solidFill>
                  <a:srgbClr val="5E5E5E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900"/>
              <a:buFont typeface="Source Sans 3"/>
              <a:buNone/>
              <a:defRPr b="0" i="0" sz="900" u="none" cap="none" strike="noStrike">
                <a:solidFill>
                  <a:srgbClr val="5E5E5E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900"/>
              <a:buFont typeface="Source Sans 3"/>
              <a:buNone/>
              <a:defRPr b="0" i="0" sz="900" u="none" cap="none" strike="noStrike">
                <a:solidFill>
                  <a:srgbClr val="5E5E5E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900"/>
              <a:buFont typeface="Source Sans 3"/>
              <a:buNone/>
              <a:defRPr b="0" i="0" sz="900" u="none" cap="none" strike="noStrike">
                <a:solidFill>
                  <a:srgbClr val="5E5E5E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900"/>
              <a:buFont typeface="Source Sans 3"/>
              <a:buNone/>
              <a:defRPr b="0" i="0" sz="900" u="none" cap="none" strike="noStrike">
                <a:solidFill>
                  <a:srgbClr val="5E5E5E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900"/>
              <a:buFont typeface="Source Sans 3"/>
              <a:buNone/>
              <a:defRPr b="0" i="0" sz="900" u="none" cap="none" strike="noStrike">
                <a:solidFill>
                  <a:srgbClr val="5E5E5E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900"/>
              <a:buFont typeface="Source Sans 3"/>
              <a:buNone/>
              <a:defRPr b="0" i="0" sz="900" u="none" cap="none" strike="noStrike">
                <a:solidFill>
                  <a:srgbClr val="5E5E5E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  <p:sldLayoutId id="2147483661" r:id="rId16"/>
    <p:sldLayoutId id="2147483662" r:id="rId17"/>
    <p:sldLayoutId id="2147483663" r:id="rId18"/>
    <p:sldLayoutId id="2147483664" r:id="rId19"/>
    <p:sldLayoutId id="2147483665" r:id="rId20"/>
    <p:sldLayoutId id="2147483666" r:id="rId2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1620">
          <p15:clr>
            <a:srgbClr val="F26B43"/>
          </p15:clr>
        </p15:guide>
        <p15:guide id="2" pos="2880">
          <p15:clr>
            <a:srgbClr val="F26B43"/>
          </p15:clr>
        </p15:guide>
        <p15:guide id="3" orient="horz" pos="819">
          <p15:clr>
            <a:srgbClr val="F26B43"/>
          </p15:clr>
        </p15:guide>
        <p15:guide id="4" orient="horz" pos="2790">
          <p15:clr>
            <a:srgbClr val="F26B43"/>
          </p15:clr>
        </p15:guide>
        <p15:guide id="5" orient="horz" pos="252">
          <p15:clr>
            <a:srgbClr val="F26B43"/>
          </p15:clr>
        </p15:guide>
        <p15:guide id="6" orient="horz" pos="666">
          <p15:clr>
            <a:srgbClr val="F26B43"/>
          </p15:clr>
        </p15:guide>
        <p15:guide id="7" pos="288">
          <p15:clr>
            <a:srgbClr val="F26B43"/>
          </p15:clr>
        </p15:guide>
        <p15:guide id="8" pos="5472">
          <p15:clr>
            <a:srgbClr val="F26B43"/>
          </p15:clr>
        </p15:guide>
        <p15:guide id="9" pos="259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6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5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7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9.png"/><Relationship Id="rId4" Type="http://schemas.openxmlformats.org/officeDocument/2006/relationships/image" Target="../media/image17.png"/><Relationship Id="rId5" Type="http://schemas.openxmlformats.org/officeDocument/2006/relationships/image" Target="../media/image2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://drive.google.com/file/d/1o3UCiIiqKizCZLL-s83b1lCktDF2GJek/view" TargetMode="External"/><Relationship Id="rId4" Type="http://schemas.openxmlformats.org/officeDocument/2006/relationships/image" Target="../media/image15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5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3.png"/><Relationship Id="rId4" Type="http://schemas.openxmlformats.org/officeDocument/2006/relationships/image" Target="../media/image2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Relationship Id="rId4" Type="http://schemas.openxmlformats.org/officeDocument/2006/relationships/image" Target="../media/image13.png"/><Relationship Id="rId5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Scuba Chat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Project Update 5/3</a:t>
            </a:r>
            <a:endParaRPr/>
          </a:p>
        </p:txBody>
      </p:sp>
      <p:sp>
        <p:nvSpPr>
          <p:cNvPr id="134" name="Google Shape;134;p2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ctr">
              <a:spcBef>
                <a:spcPts val="1313"/>
              </a:spcBef>
              <a:spcAft>
                <a:spcPts val="0"/>
              </a:spcAft>
              <a:buNone/>
            </a:pPr>
            <a:r>
              <a:rPr lang="en"/>
              <a:t>Akshaya Bhat, Lilian Vu, Sienna Landa, Sophie Harris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0"/>
          <p:cNvSpPr txBox="1"/>
          <p:nvPr>
            <p:ph type="title"/>
          </p:nvPr>
        </p:nvSpPr>
        <p:spPr>
          <a:xfrm>
            <a:off x="457200" y="404813"/>
            <a:ext cx="6375300" cy="653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Receiver - Downsampled (Lilian)</a:t>
            </a:r>
            <a:endParaRPr/>
          </a:p>
        </p:txBody>
      </p:sp>
      <p:sp>
        <p:nvSpPr>
          <p:cNvPr id="194" name="Google Shape;194;p30"/>
          <p:cNvSpPr txBox="1"/>
          <p:nvPr>
            <p:ph idx="1" type="body"/>
          </p:nvPr>
        </p:nvSpPr>
        <p:spPr>
          <a:xfrm>
            <a:off x="457200" y="1300163"/>
            <a:ext cx="8229600" cy="312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-339725" lvl="0" marL="457200" rtl="0" algn="l">
              <a:spcBef>
                <a:spcPts val="1313"/>
              </a:spcBef>
              <a:spcAft>
                <a:spcPts val="0"/>
              </a:spcAft>
              <a:buSzPts val="1750"/>
              <a:buChar char="●"/>
            </a:pPr>
            <a:r>
              <a:rPr lang="en"/>
              <a:t>Halfway through C++ code after upsample portion of receiver code</a:t>
            </a:r>
            <a:r>
              <a:rPr lang="en"/>
              <a:t> </a:t>
            </a:r>
            <a:endParaRPr/>
          </a:p>
          <a:p>
            <a:pPr indent="-339725" lvl="0" marL="457200" rtl="0" algn="l">
              <a:spcBef>
                <a:spcPts val="0"/>
              </a:spcBef>
              <a:spcAft>
                <a:spcPts val="0"/>
              </a:spcAft>
              <a:buSzPts val="1750"/>
              <a:buChar char="●"/>
            </a:pPr>
            <a:r>
              <a:rPr lang="en"/>
              <a:t>Channel equalization ✅</a:t>
            </a:r>
            <a:endParaRPr/>
          </a:p>
          <a:p>
            <a:pPr indent="-339725" lvl="1" marL="914400" rtl="0" algn="l">
              <a:spcBef>
                <a:spcPts val="0"/>
              </a:spcBef>
              <a:spcAft>
                <a:spcPts val="0"/>
              </a:spcAft>
              <a:buSzPts val="1750"/>
              <a:buChar char="○"/>
            </a:pPr>
            <a:r>
              <a:rPr lang="en"/>
              <a:t>Toeplitz</a:t>
            </a:r>
            <a:r>
              <a:rPr lang="en"/>
              <a:t> Matrix</a:t>
            </a:r>
            <a:endParaRPr/>
          </a:p>
          <a:p>
            <a:pPr indent="-339725" lvl="1" marL="914400" rtl="0" algn="l">
              <a:spcBef>
                <a:spcPts val="0"/>
              </a:spcBef>
              <a:spcAft>
                <a:spcPts val="0"/>
              </a:spcAft>
              <a:buSzPts val="1750"/>
              <a:buChar char="○"/>
            </a:pPr>
            <a:r>
              <a:rPr lang="en"/>
              <a:t>PseudoInverse (SVD and Inverse)</a:t>
            </a:r>
            <a:endParaRPr/>
          </a:p>
          <a:p>
            <a:pPr indent="-339725" lvl="0" marL="457200" rtl="0" algn="l">
              <a:spcBef>
                <a:spcPts val="0"/>
              </a:spcBef>
              <a:spcAft>
                <a:spcPts val="0"/>
              </a:spcAft>
              <a:buSzPts val="1750"/>
              <a:buChar char="●"/>
            </a:pPr>
            <a:r>
              <a:rPr lang="en"/>
              <a:t> Viterbi decoder with soft decision decoding 🔄</a:t>
            </a:r>
            <a:endParaRPr/>
          </a:p>
          <a:p>
            <a:pPr indent="-339725" lvl="0" marL="457200" rtl="0" algn="l">
              <a:spcBef>
                <a:spcPts val="0"/>
              </a:spcBef>
              <a:spcAft>
                <a:spcPts val="0"/>
              </a:spcAft>
              <a:buSzPts val="1750"/>
              <a:buChar char="●"/>
            </a:pPr>
            <a:r>
              <a:rPr lang="en"/>
              <a:t> Descramble ✅</a:t>
            </a:r>
            <a:endParaRPr/>
          </a:p>
          <a:p>
            <a:pPr indent="-339725" lvl="0" marL="457200" rtl="0" algn="l">
              <a:spcBef>
                <a:spcPts val="0"/>
              </a:spcBef>
              <a:spcAft>
                <a:spcPts val="0"/>
              </a:spcAft>
              <a:buSzPts val="1750"/>
              <a:buChar char="●"/>
            </a:pPr>
            <a:r>
              <a:rPr lang="en"/>
              <a:t>Intending this portion of code to be on ARM Core</a:t>
            </a:r>
            <a:endParaRPr/>
          </a:p>
          <a:p>
            <a:pPr indent="0" lvl="0" marL="457200" rtl="0" algn="l">
              <a:spcBef>
                <a:spcPts val="1313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1"/>
          <p:cNvSpPr txBox="1"/>
          <p:nvPr>
            <p:ph type="title"/>
          </p:nvPr>
        </p:nvSpPr>
        <p:spPr>
          <a:xfrm>
            <a:off x="457200" y="404813"/>
            <a:ext cx="6375300" cy="653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Transmitter Hardware Updates (Akshaya)</a:t>
            </a:r>
            <a:endParaRPr/>
          </a:p>
        </p:txBody>
      </p:sp>
      <p:sp>
        <p:nvSpPr>
          <p:cNvPr id="200" name="Google Shape;200;p31"/>
          <p:cNvSpPr txBox="1"/>
          <p:nvPr/>
        </p:nvSpPr>
        <p:spPr>
          <a:xfrm>
            <a:off x="187525" y="863250"/>
            <a:ext cx="6645000" cy="20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9725" lvl="0" marL="457200" rtl="0" algn="l"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750"/>
              <a:buChar char="●"/>
            </a:pPr>
            <a:r>
              <a:rPr lang="en" sz="175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Created a user interface application for sending text messages to </a:t>
            </a:r>
            <a:r>
              <a:rPr lang="en" sz="175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transmitter</a:t>
            </a:r>
            <a:r>
              <a:rPr lang="en" sz="175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 library (ARM)</a:t>
            </a:r>
            <a:endParaRPr sz="1750">
              <a:solidFill>
                <a:schemeClr val="dk1"/>
              </a:solidFill>
              <a:latin typeface="Source Sans 3"/>
              <a:ea typeface="Source Sans 3"/>
              <a:cs typeface="Source Sans 3"/>
              <a:sym typeface="Source Sans 3"/>
            </a:endParaRPr>
          </a:p>
          <a:p>
            <a:pPr indent="-339725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Source Sans 3"/>
              <a:buChar char="○"/>
            </a:pPr>
            <a:r>
              <a:rPr lang="en" sz="175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Converts the text messages into binary and stores the modulated and encoded values in a file.</a:t>
            </a:r>
            <a:endParaRPr sz="1750">
              <a:solidFill>
                <a:schemeClr val="dk1"/>
              </a:solidFill>
              <a:latin typeface="Source Sans 3"/>
              <a:ea typeface="Source Sans 3"/>
              <a:cs typeface="Source Sans 3"/>
              <a:sym typeface="Source Sans 3"/>
            </a:endParaRPr>
          </a:p>
          <a:p>
            <a:pPr indent="-339725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Source Sans 3"/>
              <a:buChar char="○"/>
            </a:pPr>
            <a:r>
              <a:rPr lang="en" sz="175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All negative values are transmitted as 0s and all positive </a:t>
            </a:r>
            <a:r>
              <a:rPr lang="en" sz="175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values</a:t>
            </a:r>
            <a:r>
              <a:rPr lang="en" sz="175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 as 1s using GPIO on the jupyter notebook.</a:t>
            </a:r>
            <a:endParaRPr sz="1750">
              <a:solidFill>
                <a:schemeClr val="dk1"/>
              </a:solidFill>
              <a:latin typeface="Source Sans 3"/>
              <a:ea typeface="Source Sans 3"/>
              <a:cs typeface="Source Sans 3"/>
              <a:sym typeface="Source Sans 3"/>
            </a:endParaRPr>
          </a:p>
          <a:p>
            <a:pPr indent="-33972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50"/>
              <a:buChar char="●"/>
            </a:pPr>
            <a:r>
              <a:rPr lang="en" sz="175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Verified DAC to ADC loopback on PYNQ. </a:t>
            </a:r>
            <a:endParaRPr sz="1750">
              <a:solidFill>
                <a:schemeClr val="dk1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sp>
        <p:nvSpPr>
          <p:cNvPr id="201" name="Google Shape;201;p31"/>
          <p:cNvSpPr txBox="1"/>
          <p:nvPr/>
        </p:nvSpPr>
        <p:spPr>
          <a:xfrm>
            <a:off x="313125" y="2777725"/>
            <a:ext cx="8232600" cy="60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4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Receiver</a:t>
            </a:r>
            <a:r>
              <a:rPr b="1" lang="en" sz="34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 Hardware Updates (Sienna)</a:t>
            </a:r>
            <a:endParaRPr/>
          </a:p>
        </p:txBody>
      </p:sp>
      <p:sp>
        <p:nvSpPr>
          <p:cNvPr id="202" name="Google Shape;202;p31"/>
          <p:cNvSpPr txBox="1"/>
          <p:nvPr/>
        </p:nvSpPr>
        <p:spPr>
          <a:xfrm>
            <a:off x="214275" y="3393975"/>
            <a:ext cx="8125500" cy="9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9725" lvl="0" marL="457200" rtl="0" algn="l">
              <a:spcBef>
                <a:spcPts val="1313"/>
              </a:spcBef>
              <a:spcAft>
                <a:spcPts val="0"/>
              </a:spcAft>
              <a:buClr>
                <a:schemeClr val="dk1"/>
              </a:buClr>
              <a:buSzPts val="1750"/>
              <a:buChar char="●"/>
            </a:pPr>
            <a:r>
              <a:rPr lang="en" sz="175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Integrated Rx </a:t>
            </a:r>
            <a:r>
              <a:rPr lang="en" sz="175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transducer with the PYNQ</a:t>
            </a:r>
            <a:endParaRPr sz="1750">
              <a:solidFill>
                <a:schemeClr val="dk1"/>
              </a:solidFill>
              <a:latin typeface="Source Sans 3"/>
              <a:ea typeface="Source Sans 3"/>
              <a:cs typeface="Source Sans 3"/>
              <a:sym typeface="Source Sans 3"/>
            </a:endParaRPr>
          </a:p>
          <a:p>
            <a:pPr indent="-339725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Source Sans 3"/>
              <a:buChar char="○"/>
            </a:pPr>
            <a:r>
              <a:rPr lang="en" sz="175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Verified that it can detect signals from Tx Transducer circuit.</a:t>
            </a:r>
            <a:endParaRPr sz="1750">
              <a:solidFill>
                <a:schemeClr val="dk1"/>
              </a:solidFill>
              <a:latin typeface="Source Sans 3"/>
              <a:ea typeface="Source Sans 3"/>
              <a:cs typeface="Source Sans 3"/>
              <a:sym typeface="Source Sans 3"/>
            </a:endParaRPr>
          </a:p>
          <a:p>
            <a:pPr indent="-33972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50"/>
              <a:buChar char="●"/>
            </a:pPr>
            <a:r>
              <a:rPr lang="en" sz="175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Implemented analog bandpass filter and integrated it with the Rx circuit.</a:t>
            </a:r>
            <a:endParaRPr sz="1750">
              <a:solidFill>
                <a:schemeClr val="dk1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2"/>
          <p:cNvSpPr txBox="1"/>
          <p:nvPr>
            <p:ph type="title"/>
          </p:nvPr>
        </p:nvSpPr>
        <p:spPr>
          <a:xfrm>
            <a:off x="533400" y="404813"/>
            <a:ext cx="6375300" cy="653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Tx user interface application</a:t>
            </a:r>
            <a:endParaRPr/>
          </a:p>
        </p:txBody>
      </p:sp>
      <p:pic>
        <p:nvPicPr>
          <p:cNvPr id="208" name="Google Shape;20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1057276"/>
            <a:ext cx="6884300" cy="2719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3"/>
          <p:cNvSpPr txBox="1"/>
          <p:nvPr>
            <p:ph type="title"/>
          </p:nvPr>
        </p:nvSpPr>
        <p:spPr>
          <a:xfrm>
            <a:off x="457200" y="404813"/>
            <a:ext cx="6375300" cy="653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DAC - to -ADC loopback</a:t>
            </a:r>
            <a:endParaRPr/>
          </a:p>
        </p:txBody>
      </p:sp>
      <p:pic>
        <p:nvPicPr>
          <p:cNvPr id="214" name="Google Shape;21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87300"/>
            <a:ext cx="6290374" cy="3974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4"/>
          <p:cNvSpPr txBox="1"/>
          <p:nvPr>
            <p:ph idx="1" type="body"/>
          </p:nvPr>
        </p:nvSpPr>
        <p:spPr>
          <a:xfrm>
            <a:off x="385900" y="1003650"/>
            <a:ext cx="5837100" cy="3874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48615" lvl="0" marL="457200" rtl="0" algn="l">
              <a:lnSpc>
                <a:spcPct val="200000"/>
              </a:lnSpc>
              <a:spcBef>
                <a:spcPts val="1313"/>
              </a:spcBef>
              <a:spcAft>
                <a:spcPts val="0"/>
              </a:spcAft>
              <a:buClr>
                <a:srgbClr val="6AA84F"/>
              </a:buClr>
              <a:buSzPts val="1890"/>
              <a:buChar char="✓"/>
            </a:pPr>
            <a:r>
              <a:rPr b="1" lang="en" sz="1862"/>
              <a:t>Integrated Rx </a:t>
            </a:r>
            <a:r>
              <a:rPr lang="en" sz="1862"/>
              <a:t>Transducer with </a:t>
            </a:r>
            <a:r>
              <a:rPr b="1" lang="en" sz="1862"/>
              <a:t>PYNQ</a:t>
            </a:r>
            <a:endParaRPr sz="1862"/>
          </a:p>
          <a:p>
            <a:pPr indent="-348615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890"/>
              <a:buChar char="✓"/>
            </a:pPr>
            <a:r>
              <a:rPr lang="en" sz="1862"/>
              <a:t>Implemented Analog Bandpass Filter</a:t>
            </a:r>
            <a:endParaRPr sz="1862"/>
          </a:p>
          <a:p>
            <a:pPr indent="-346868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863"/>
              <a:buChar char="✓"/>
            </a:pPr>
            <a:r>
              <a:rPr lang="en" sz="1862"/>
              <a:t>Verified Rx </a:t>
            </a:r>
            <a:r>
              <a:rPr lang="en" sz="1862"/>
              <a:t>Transducer on PYNQ is receiving Tx signals</a:t>
            </a:r>
            <a:endParaRPr sz="1862"/>
          </a:p>
        </p:txBody>
      </p:sp>
      <p:pic>
        <p:nvPicPr>
          <p:cNvPr id="220" name="Google Shape;220;p34"/>
          <p:cNvPicPr preferRelativeResize="0"/>
          <p:nvPr/>
        </p:nvPicPr>
        <p:blipFill rotWithShape="1">
          <a:blip r:embed="rId3">
            <a:alphaModFix/>
          </a:blip>
          <a:srcRect b="0" l="8797" r="28812" t="9885"/>
          <a:stretch/>
        </p:blipFill>
        <p:spPr>
          <a:xfrm>
            <a:off x="6473175" y="0"/>
            <a:ext cx="267083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34"/>
          <p:cNvSpPr txBox="1"/>
          <p:nvPr/>
        </p:nvSpPr>
        <p:spPr>
          <a:xfrm>
            <a:off x="89150" y="320925"/>
            <a:ext cx="6924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Receiver Hardware Updates (Sienna)</a:t>
            </a:r>
            <a:endParaRPr sz="30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5"/>
          <p:cNvSpPr txBox="1"/>
          <p:nvPr>
            <p:ph idx="1" type="body"/>
          </p:nvPr>
        </p:nvSpPr>
        <p:spPr>
          <a:xfrm>
            <a:off x="0" y="1003650"/>
            <a:ext cx="2488800" cy="3874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48615" lvl="0" marL="457200" rtl="0" algn="l">
              <a:lnSpc>
                <a:spcPct val="100000"/>
              </a:lnSpc>
              <a:spcBef>
                <a:spcPts val="1313"/>
              </a:spcBef>
              <a:spcAft>
                <a:spcPts val="0"/>
              </a:spcAft>
              <a:buClr>
                <a:srgbClr val="6AA84F"/>
              </a:buClr>
              <a:buSzPts val="1890"/>
              <a:buChar char="✓"/>
            </a:pPr>
            <a:r>
              <a:rPr b="1" lang="en" sz="1862"/>
              <a:t>Integrated Rx </a:t>
            </a:r>
            <a:r>
              <a:rPr lang="en" sz="1862"/>
              <a:t>Transducer with </a:t>
            </a:r>
            <a:r>
              <a:rPr b="1" lang="en" sz="1862"/>
              <a:t>PYNQ</a:t>
            </a:r>
            <a:endParaRPr b="1" sz="1862"/>
          </a:p>
          <a:p>
            <a:pPr indent="0" lvl="0" marL="457200" rtl="0" algn="l">
              <a:lnSpc>
                <a:spcPct val="100000"/>
              </a:lnSpc>
              <a:spcBef>
                <a:spcPts val="1313"/>
              </a:spcBef>
              <a:spcAft>
                <a:spcPts val="0"/>
              </a:spcAft>
              <a:buNone/>
            </a:pPr>
            <a:r>
              <a:t/>
            </a:r>
            <a:endParaRPr b="1" sz="100"/>
          </a:p>
          <a:p>
            <a:pPr indent="-348615" lvl="0" marL="457200" rtl="0" algn="l">
              <a:lnSpc>
                <a:spcPct val="100000"/>
              </a:lnSpc>
              <a:spcBef>
                <a:spcPts val="1313"/>
              </a:spcBef>
              <a:spcAft>
                <a:spcPts val="0"/>
              </a:spcAft>
              <a:buClr>
                <a:srgbClr val="6AA84F"/>
              </a:buClr>
              <a:buSzPts val="1890"/>
              <a:buChar char="✓"/>
            </a:pPr>
            <a:r>
              <a:rPr lang="en" sz="1862"/>
              <a:t>Implemented Analog Bandpass Filter</a:t>
            </a:r>
            <a:endParaRPr sz="1862"/>
          </a:p>
          <a:p>
            <a:pPr indent="0" lvl="0" marL="0" rtl="0" algn="l">
              <a:lnSpc>
                <a:spcPct val="100000"/>
              </a:lnSpc>
              <a:spcBef>
                <a:spcPts val="1313"/>
              </a:spcBef>
              <a:spcAft>
                <a:spcPts val="0"/>
              </a:spcAft>
              <a:buNone/>
            </a:pPr>
            <a:r>
              <a:t/>
            </a:r>
            <a:endParaRPr sz="100"/>
          </a:p>
          <a:p>
            <a:pPr indent="-346868" lvl="0" marL="457200" rtl="0" algn="l">
              <a:lnSpc>
                <a:spcPct val="115000"/>
              </a:lnSpc>
              <a:spcBef>
                <a:spcPts val="1313"/>
              </a:spcBef>
              <a:spcAft>
                <a:spcPts val="0"/>
              </a:spcAft>
              <a:buClr>
                <a:srgbClr val="6AA84F"/>
              </a:buClr>
              <a:buSzPts val="1863"/>
              <a:buChar char="✓"/>
            </a:pPr>
            <a:r>
              <a:rPr lang="en" sz="1862"/>
              <a:t>Verified Rx </a:t>
            </a:r>
            <a:r>
              <a:rPr lang="en" sz="1862"/>
              <a:t>Transducer on PYNQ is receiving Tx signals</a:t>
            </a:r>
            <a:endParaRPr sz="1862"/>
          </a:p>
        </p:txBody>
      </p:sp>
      <p:sp>
        <p:nvSpPr>
          <p:cNvPr id="227" name="Google Shape;227;p35"/>
          <p:cNvSpPr txBox="1"/>
          <p:nvPr/>
        </p:nvSpPr>
        <p:spPr>
          <a:xfrm>
            <a:off x="89150" y="320925"/>
            <a:ext cx="6924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Receiver Hardware Updates (Sienna)</a:t>
            </a:r>
            <a:endParaRPr sz="3000"/>
          </a:p>
        </p:txBody>
      </p:sp>
      <p:pic>
        <p:nvPicPr>
          <p:cNvPr id="228" name="Google Shape;22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8864" y="907950"/>
            <a:ext cx="6655137" cy="4235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6"/>
          <p:cNvSpPr txBox="1"/>
          <p:nvPr>
            <p:ph idx="1" type="body"/>
          </p:nvPr>
        </p:nvSpPr>
        <p:spPr>
          <a:xfrm>
            <a:off x="0" y="1740250"/>
            <a:ext cx="4311600" cy="181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48615" lvl="0" marL="457200" rtl="0" algn="l">
              <a:lnSpc>
                <a:spcPct val="150000"/>
              </a:lnSpc>
              <a:spcBef>
                <a:spcPts val="1313"/>
              </a:spcBef>
              <a:spcAft>
                <a:spcPts val="0"/>
              </a:spcAft>
              <a:buClr>
                <a:srgbClr val="6AA84F"/>
              </a:buClr>
              <a:buSzPts val="1890"/>
              <a:buChar char="✓"/>
            </a:pPr>
            <a:r>
              <a:rPr lang="en" sz="1862"/>
              <a:t>Integrated Rx Transducer with PYNQ</a:t>
            </a:r>
            <a:endParaRPr sz="1862"/>
          </a:p>
          <a:p>
            <a:pPr indent="-34861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890"/>
              <a:buChar char="✓"/>
            </a:pPr>
            <a:r>
              <a:rPr lang="en" sz="1862"/>
              <a:t>Implemented Analog </a:t>
            </a:r>
            <a:r>
              <a:rPr b="1" lang="en" sz="1862"/>
              <a:t>Bandpass Filter</a:t>
            </a:r>
            <a:endParaRPr b="1" sz="1862"/>
          </a:p>
          <a:p>
            <a:pPr indent="-346868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863"/>
              <a:buChar char="✓"/>
            </a:pPr>
            <a:r>
              <a:rPr lang="en" sz="1862"/>
              <a:t>Verified Rx </a:t>
            </a:r>
            <a:r>
              <a:rPr lang="en" sz="1862"/>
              <a:t>Transducer on PYNQ is receiving Tx signals</a:t>
            </a:r>
            <a:endParaRPr sz="1862"/>
          </a:p>
        </p:txBody>
      </p:sp>
      <p:sp>
        <p:nvSpPr>
          <p:cNvPr id="234" name="Google Shape;234;p36"/>
          <p:cNvSpPr txBox="1"/>
          <p:nvPr/>
        </p:nvSpPr>
        <p:spPr>
          <a:xfrm>
            <a:off x="89150" y="320925"/>
            <a:ext cx="6924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Receiver Hardware Updates (Sienna)</a:t>
            </a:r>
            <a:endParaRPr sz="3000"/>
          </a:p>
        </p:txBody>
      </p:sp>
      <p:pic>
        <p:nvPicPr>
          <p:cNvPr id="235" name="Google Shape;235;p36"/>
          <p:cNvPicPr preferRelativeResize="0"/>
          <p:nvPr/>
        </p:nvPicPr>
        <p:blipFill rotWithShape="1">
          <a:blip r:embed="rId3">
            <a:alphaModFix/>
          </a:blip>
          <a:srcRect b="30017" l="0" r="0" t="13366"/>
          <a:stretch/>
        </p:blipFill>
        <p:spPr>
          <a:xfrm>
            <a:off x="4311700" y="1003650"/>
            <a:ext cx="4832452" cy="36478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7"/>
          <p:cNvSpPr txBox="1"/>
          <p:nvPr>
            <p:ph idx="1" type="body"/>
          </p:nvPr>
        </p:nvSpPr>
        <p:spPr>
          <a:xfrm>
            <a:off x="0" y="1740250"/>
            <a:ext cx="4311600" cy="181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48615" lvl="0" marL="457200" rtl="0" algn="l">
              <a:lnSpc>
                <a:spcPct val="150000"/>
              </a:lnSpc>
              <a:spcBef>
                <a:spcPts val="1313"/>
              </a:spcBef>
              <a:spcAft>
                <a:spcPts val="0"/>
              </a:spcAft>
              <a:buClr>
                <a:srgbClr val="6AA84F"/>
              </a:buClr>
              <a:buSzPts val="1890"/>
              <a:buChar char="✓"/>
            </a:pPr>
            <a:r>
              <a:rPr lang="en" sz="1862"/>
              <a:t>Integrated Rx Transducer with PYNQ</a:t>
            </a:r>
            <a:endParaRPr sz="1862"/>
          </a:p>
          <a:p>
            <a:pPr indent="-34861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890"/>
              <a:buChar char="✓"/>
            </a:pPr>
            <a:r>
              <a:rPr lang="en" sz="1862"/>
              <a:t>Implemented Analog </a:t>
            </a:r>
            <a:r>
              <a:rPr b="1" lang="en" sz="1862"/>
              <a:t>Bandpass Filter</a:t>
            </a:r>
            <a:endParaRPr b="1" sz="1862"/>
          </a:p>
          <a:p>
            <a:pPr indent="-346868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863"/>
              <a:buChar char="✓"/>
            </a:pPr>
            <a:r>
              <a:rPr lang="en" sz="1862"/>
              <a:t>Verified Rx </a:t>
            </a:r>
            <a:r>
              <a:rPr lang="en" sz="1862"/>
              <a:t>Transducer on PYNQ is receiving Tx signals</a:t>
            </a:r>
            <a:endParaRPr sz="1862"/>
          </a:p>
        </p:txBody>
      </p:sp>
      <p:sp>
        <p:nvSpPr>
          <p:cNvPr id="241" name="Google Shape;241;p37"/>
          <p:cNvSpPr txBox="1"/>
          <p:nvPr/>
        </p:nvSpPr>
        <p:spPr>
          <a:xfrm>
            <a:off x="89150" y="320925"/>
            <a:ext cx="6924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Receiver Hardware Updates (Sienna)</a:t>
            </a:r>
            <a:endParaRPr sz="3000"/>
          </a:p>
        </p:txBody>
      </p:sp>
      <p:pic>
        <p:nvPicPr>
          <p:cNvPr id="242" name="Google Shape;242;p37"/>
          <p:cNvPicPr preferRelativeResize="0"/>
          <p:nvPr/>
        </p:nvPicPr>
        <p:blipFill rotWithShape="1">
          <a:blip r:embed="rId3">
            <a:alphaModFix/>
          </a:blip>
          <a:srcRect b="15052" l="0" r="21777" t="24812"/>
          <a:stretch/>
        </p:blipFill>
        <p:spPr>
          <a:xfrm>
            <a:off x="4311548" y="114325"/>
            <a:ext cx="4795054" cy="49148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8"/>
          <p:cNvSpPr txBox="1"/>
          <p:nvPr>
            <p:ph idx="1" type="body"/>
          </p:nvPr>
        </p:nvSpPr>
        <p:spPr>
          <a:xfrm>
            <a:off x="0" y="1740250"/>
            <a:ext cx="4311600" cy="181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48615" lvl="0" marL="457200" rtl="0" algn="l">
              <a:lnSpc>
                <a:spcPct val="150000"/>
              </a:lnSpc>
              <a:spcBef>
                <a:spcPts val="1313"/>
              </a:spcBef>
              <a:spcAft>
                <a:spcPts val="0"/>
              </a:spcAft>
              <a:buClr>
                <a:srgbClr val="6AA84F"/>
              </a:buClr>
              <a:buSzPts val="1890"/>
              <a:buChar char="✓"/>
            </a:pPr>
            <a:r>
              <a:rPr lang="en" sz="1862"/>
              <a:t>Integrated Rx Transducer with PYNQ</a:t>
            </a:r>
            <a:endParaRPr sz="1862"/>
          </a:p>
          <a:p>
            <a:pPr indent="-34861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890"/>
              <a:buChar char="✓"/>
            </a:pPr>
            <a:r>
              <a:rPr lang="en" sz="1862"/>
              <a:t>Implemented Analog </a:t>
            </a:r>
            <a:r>
              <a:rPr b="1" lang="en" sz="1862"/>
              <a:t>Bandpass Filter</a:t>
            </a:r>
            <a:endParaRPr b="1" sz="1862"/>
          </a:p>
          <a:p>
            <a:pPr indent="-346868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863"/>
              <a:buChar char="✓"/>
            </a:pPr>
            <a:r>
              <a:rPr lang="en" sz="1862"/>
              <a:t>Verified Rx </a:t>
            </a:r>
            <a:r>
              <a:rPr lang="en" sz="1862"/>
              <a:t>Transducer on PYNQ is receiving Tx signals</a:t>
            </a:r>
            <a:endParaRPr sz="1862"/>
          </a:p>
        </p:txBody>
      </p:sp>
      <p:sp>
        <p:nvSpPr>
          <p:cNvPr id="248" name="Google Shape;248;p38"/>
          <p:cNvSpPr txBox="1"/>
          <p:nvPr/>
        </p:nvSpPr>
        <p:spPr>
          <a:xfrm>
            <a:off x="89150" y="320925"/>
            <a:ext cx="6924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Receiver Hardware Updates (Sienna)</a:t>
            </a:r>
            <a:endParaRPr sz="3000"/>
          </a:p>
        </p:txBody>
      </p:sp>
      <p:pic>
        <p:nvPicPr>
          <p:cNvPr id="249" name="Google Shape;249;p38"/>
          <p:cNvPicPr preferRelativeResize="0"/>
          <p:nvPr/>
        </p:nvPicPr>
        <p:blipFill rotWithShape="1">
          <a:blip r:embed="rId3">
            <a:alphaModFix/>
          </a:blip>
          <a:srcRect b="0" l="13457" r="0" t="0"/>
          <a:stretch/>
        </p:blipFill>
        <p:spPr>
          <a:xfrm>
            <a:off x="4206250" y="750225"/>
            <a:ext cx="4937748" cy="42790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9"/>
          <p:cNvSpPr txBox="1"/>
          <p:nvPr>
            <p:ph idx="1" type="body"/>
          </p:nvPr>
        </p:nvSpPr>
        <p:spPr>
          <a:xfrm>
            <a:off x="151550" y="942950"/>
            <a:ext cx="4311600" cy="162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48615" lvl="0" marL="457200" rtl="0" algn="l">
              <a:lnSpc>
                <a:spcPct val="150000"/>
              </a:lnSpc>
              <a:spcBef>
                <a:spcPts val="1313"/>
              </a:spcBef>
              <a:spcAft>
                <a:spcPts val="0"/>
              </a:spcAft>
              <a:buClr>
                <a:srgbClr val="6AA84F"/>
              </a:buClr>
              <a:buSzPts val="1890"/>
              <a:buChar char="✓"/>
            </a:pPr>
            <a:r>
              <a:rPr lang="en" sz="1862"/>
              <a:t>Integrated Rx Transducer with PYNQ</a:t>
            </a:r>
            <a:endParaRPr sz="1862"/>
          </a:p>
          <a:p>
            <a:pPr indent="-34861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890"/>
              <a:buChar char="✓"/>
            </a:pPr>
            <a:r>
              <a:rPr lang="en" sz="1862"/>
              <a:t>Implemented Analog </a:t>
            </a:r>
            <a:r>
              <a:rPr lang="en" sz="1862"/>
              <a:t>Bandpass Filter</a:t>
            </a:r>
            <a:endParaRPr sz="1862"/>
          </a:p>
          <a:p>
            <a:pPr indent="-346868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863"/>
              <a:buChar char="✓"/>
            </a:pPr>
            <a:r>
              <a:rPr b="1" lang="en" sz="1862"/>
              <a:t>Verified Rx</a:t>
            </a:r>
            <a:r>
              <a:rPr lang="en" sz="1862"/>
              <a:t> Transducer on PYNQ is receiving Tx signals</a:t>
            </a:r>
            <a:endParaRPr sz="1862"/>
          </a:p>
        </p:txBody>
      </p:sp>
      <p:sp>
        <p:nvSpPr>
          <p:cNvPr id="255" name="Google Shape;255;p39"/>
          <p:cNvSpPr txBox="1"/>
          <p:nvPr/>
        </p:nvSpPr>
        <p:spPr>
          <a:xfrm>
            <a:off x="89150" y="320925"/>
            <a:ext cx="6924900" cy="5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Receiver Hardware Updates (Sienna)</a:t>
            </a:r>
            <a:endParaRPr sz="2900"/>
          </a:p>
        </p:txBody>
      </p:sp>
      <p:pic>
        <p:nvPicPr>
          <p:cNvPr id="256" name="Google Shape;256;p39"/>
          <p:cNvPicPr preferRelativeResize="0"/>
          <p:nvPr/>
        </p:nvPicPr>
        <p:blipFill rotWithShape="1">
          <a:blip r:embed="rId3">
            <a:alphaModFix/>
          </a:blip>
          <a:srcRect b="0" l="21611" r="0" t="42472"/>
          <a:stretch/>
        </p:blipFill>
        <p:spPr>
          <a:xfrm>
            <a:off x="5483675" y="213925"/>
            <a:ext cx="3660329" cy="226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39"/>
          <p:cNvPicPr preferRelativeResize="0"/>
          <p:nvPr/>
        </p:nvPicPr>
        <p:blipFill rotWithShape="1">
          <a:blip r:embed="rId4">
            <a:alphaModFix/>
          </a:blip>
          <a:srcRect b="0" l="11503" r="51159" t="43352"/>
          <a:stretch/>
        </p:blipFill>
        <p:spPr>
          <a:xfrm>
            <a:off x="-12" y="3004300"/>
            <a:ext cx="3414149" cy="218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39"/>
          <p:cNvPicPr preferRelativeResize="0"/>
          <p:nvPr/>
        </p:nvPicPr>
        <p:blipFill rotWithShape="1">
          <a:blip r:embed="rId5">
            <a:alphaModFix/>
          </a:blip>
          <a:srcRect b="0" l="21925" r="10089" t="42765"/>
          <a:stretch/>
        </p:blipFill>
        <p:spPr>
          <a:xfrm>
            <a:off x="4114800" y="2920950"/>
            <a:ext cx="3414150" cy="2264225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39"/>
          <p:cNvSpPr txBox="1"/>
          <p:nvPr/>
        </p:nvSpPr>
        <p:spPr>
          <a:xfrm>
            <a:off x="5885950" y="2306625"/>
            <a:ext cx="3093300" cy="4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5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Tapping Rx Transducer (w/ Finger)</a:t>
            </a:r>
            <a:endParaRPr sz="1550">
              <a:solidFill>
                <a:schemeClr val="dk1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sp>
        <p:nvSpPr>
          <p:cNvPr id="260" name="Google Shape;260;p39"/>
          <p:cNvSpPr txBox="1"/>
          <p:nvPr/>
        </p:nvSpPr>
        <p:spPr>
          <a:xfrm>
            <a:off x="151550" y="2651875"/>
            <a:ext cx="36603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Rx Transducer in water w/ Tx Transducer</a:t>
            </a:r>
            <a:endParaRPr sz="1450">
              <a:solidFill>
                <a:schemeClr val="dk1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sp>
        <p:nvSpPr>
          <p:cNvPr id="261" name="Google Shape;261;p39"/>
          <p:cNvSpPr txBox="1"/>
          <p:nvPr/>
        </p:nvSpPr>
        <p:spPr>
          <a:xfrm>
            <a:off x="7528950" y="3637775"/>
            <a:ext cx="13731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Rx Transducer sitting in water</a:t>
            </a:r>
            <a:endParaRPr sz="1450">
              <a:solidFill>
                <a:schemeClr val="dk1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2"/>
          <p:cNvSpPr txBox="1"/>
          <p:nvPr>
            <p:ph idx="1" type="body"/>
          </p:nvPr>
        </p:nvSpPr>
        <p:spPr>
          <a:xfrm>
            <a:off x="457200" y="400051"/>
            <a:ext cx="8229600" cy="4029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ctr">
              <a:spcBef>
                <a:spcPts val="1313"/>
              </a:spcBef>
              <a:spcAft>
                <a:spcPts val="0"/>
              </a:spcAft>
              <a:buNone/>
            </a:pPr>
            <a:r>
              <a:rPr lang="en"/>
              <a:t>Project Overview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0"/>
          <p:cNvSpPr txBox="1"/>
          <p:nvPr>
            <p:ph idx="1" type="body"/>
          </p:nvPr>
        </p:nvSpPr>
        <p:spPr>
          <a:xfrm>
            <a:off x="457200" y="400051"/>
            <a:ext cx="8229600" cy="4029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ctr">
              <a:spcBef>
                <a:spcPts val="1313"/>
              </a:spcBef>
              <a:spcAft>
                <a:spcPts val="0"/>
              </a:spcAft>
              <a:buNone/>
            </a:pPr>
            <a:r>
              <a:rPr lang="en"/>
              <a:t>Next Two Weeks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70550" y="464300"/>
            <a:ext cx="3129000" cy="3129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41"/>
          <p:cNvSpPr txBox="1"/>
          <p:nvPr>
            <p:ph type="title"/>
          </p:nvPr>
        </p:nvSpPr>
        <p:spPr>
          <a:xfrm>
            <a:off x="457200" y="404813"/>
            <a:ext cx="6375300" cy="653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Goals for the next 2 weeks</a:t>
            </a:r>
            <a:endParaRPr/>
          </a:p>
        </p:txBody>
      </p:sp>
      <p:sp>
        <p:nvSpPr>
          <p:cNvPr id="273" name="Google Shape;273;p41"/>
          <p:cNvSpPr txBox="1"/>
          <p:nvPr>
            <p:ph idx="1" type="body"/>
          </p:nvPr>
        </p:nvSpPr>
        <p:spPr>
          <a:xfrm>
            <a:off x="457200" y="1300163"/>
            <a:ext cx="8229600" cy="312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42582" lvl="0" marL="457200" rtl="0" algn="l">
              <a:lnSpc>
                <a:spcPct val="100000"/>
              </a:lnSpc>
              <a:spcBef>
                <a:spcPts val="1313"/>
              </a:spcBef>
              <a:spcAft>
                <a:spcPts val="0"/>
              </a:spcAft>
              <a:buSzPts val="1795"/>
              <a:buChar char="•"/>
            </a:pPr>
            <a:r>
              <a:rPr lang="en" sz="1756"/>
              <a:t>Deadline - Task (Team member)</a:t>
            </a:r>
            <a:endParaRPr sz="100"/>
          </a:p>
          <a:p>
            <a:pPr indent="-342582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95"/>
              <a:buChar char="•"/>
            </a:pPr>
            <a:r>
              <a:rPr lang="en" sz="1756"/>
              <a:t>5/5 - Interface w/ DAC and ADC (</a:t>
            </a:r>
            <a:r>
              <a:rPr lang="en" sz="1756">
                <a:highlight>
                  <a:srgbClr val="FFF2CC"/>
                </a:highlight>
              </a:rPr>
              <a:t>Akshaya</a:t>
            </a:r>
            <a:r>
              <a:rPr lang="en" sz="1756"/>
              <a:t>) </a:t>
            </a:r>
            <a:endParaRPr sz="1756"/>
          </a:p>
          <a:p>
            <a:pPr indent="-340121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56"/>
              <a:buChar char="•"/>
            </a:pPr>
            <a:r>
              <a:rPr lang="en" sz="1756"/>
              <a:t>5/5 - Integrate ADC w/ Rx (</a:t>
            </a:r>
            <a:r>
              <a:rPr lang="en" sz="1756">
                <a:highlight>
                  <a:srgbClr val="FFF2CC"/>
                </a:highlight>
              </a:rPr>
              <a:t>Akshaya</a:t>
            </a:r>
            <a:r>
              <a:rPr lang="en" sz="1756"/>
              <a:t> &amp; </a:t>
            </a:r>
            <a:r>
              <a:rPr lang="en" sz="1756">
                <a:highlight>
                  <a:srgbClr val="B6D7A8"/>
                </a:highlight>
              </a:rPr>
              <a:t>Sophie</a:t>
            </a:r>
            <a:r>
              <a:rPr lang="en" sz="1756"/>
              <a:t>)</a:t>
            </a:r>
            <a:endParaRPr sz="1756"/>
          </a:p>
          <a:p>
            <a:pPr indent="-340121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56"/>
              <a:buChar char="•"/>
            </a:pPr>
            <a:r>
              <a:rPr lang="en" sz="1756"/>
              <a:t>5/7 - Implement Rx viterbi decoder (</a:t>
            </a:r>
            <a:r>
              <a:rPr lang="en" sz="1756">
                <a:highlight>
                  <a:srgbClr val="C9DAF8"/>
                </a:highlight>
              </a:rPr>
              <a:t>Lilian</a:t>
            </a:r>
            <a:r>
              <a:rPr lang="en" sz="1756"/>
              <a:t>)</a:t>
            </a:r>
            <a:endParaRPr sz="1756"/>
          </a:p>
          <a:p>
            <a:pPr indent="-342582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95"/>
              <a:buChar char="•"/>
            </a:pPr>
            <a:r>
              <a:rPr lang="en" sz="1756"/>
              <a:t>5/7 - Verify </a:t>
            </a:r>
            <a:r>
              <a:rPr lang="en" sz="1756"/>
              <a:t>sine wave is Tx’ed and Rx’ed (</a:t>
            </a:r>
            <a:r>
              <a:rPr lang="en" sz="1756">
                <a:highlight>
                  <a:srgbClr val="F4CCCC"/>
                </a:highlight>
              </a:rPr>
              <a:t>Sienna</a:t>
            </a:r>
            <a:r>
              <a:rPr lang="en" sz="1756"/>
              <a:t>)</a:t>
            </a:r>
            <a:endParaRPr sz="1756"/>
          </a:p>
          <a:p>
            <a:pPr indent="-342582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95"/>
              <a:buChar char="•"/>
            </a:pPr>
            <a:r>
              <a:rPr lang="en" sz="1756"/>
              <a:t>5/11 - Test Bandpass Filter (</a:t>
            </a:r>
            <a:r>
              <a:rPr lang="en" sz="1756">
                <a:highlight>
                  <a:srgbClr val="F4CCCC"/>
                </a:highlight>
              </a:rPr>
              <a:t>Sienna</a:t>
            </a:r>
            <a:r>
              <a:rPr lang="en" sz="1756"/>
              <a:t>)</a:t>
            </a:r>
            <a:endParaRPr sz="1756"/>
          </a:p>
          <a:p>
            <a:pPr indent="-342582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95"/>
              <a:buChar char="•"/>
            </a:pPr>
            <a:r>
              <a:rPr lang="en" sz="1756"/>
              <a:t>5/11 - Integrate </a:t>
            </a:r>
            <a:r>
              <a:rPr lang="en" sz="1756"/>
              <a:t>DAC w/ Tx (</a:t>
            </a:r>
            <a:r>
              <a:rPr lang="en" sz="1756">
                <a:highlight>
                  <a:srgbClr val="FFF2CC"/>
                </a:highlight>
              </a:rPr>
              <a:t>Akshaya</a:t>
            </a:r>
            <a:r>
              <a:rPr lang="en" sz="1756"/>
              <a:t>)</a:t>
            </a:r>
            <a:endParaRPr sz="1756"/>
          </a:p>
          <a:p>
            <a:pPr indent="-342582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95"/>
              <a:buChar char="•"/>
            </a:pPr>
            <a:r>
              <a:rPr lang="en" sz="1756"/>
              <a:t>5/16 - Implement Tx &amp; Rx User Interface</a:t>
            </a:r>
            <a:r>
              <a:rPr lang="en" sz="1756"/>
              <a:t> (</a:t>
            </a:r>
            <a:r>
              <a:rPr lang="en" sz="1756">
                <a:highlight>
                  <a:srgbClr val="F4CCCC"/>
                </a:highlight>
              </a:rPr>
              <a:t>Sienna</a:t>
            </a:r>
            <a:r>
              <a:rPr lang="en" sz="1756"/>
              <a:t>)</a:t>
            </a:r>
            <a:endParaRPr sz="1756"/>
          </a:p>
          <a:p>
            <a:pPr indent="-342582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95"/>
              <a:buChar char="•"/>
            </a:pPr>
            <a:r>
              <a:rPr lang="en" sz="1756"/>
              <a:t>5/16 - Determine if Automatic Gain Control (</a:t>
            </a:r>
            <a:r>
              <a:rPr lang="en" sz="1756"/>
              <a:t>AGC) is needed (</a:t>
            </a:r>
            <a:r>
              <a:rPr lang="en" sz="1756">
                <a:highlight>
                  <a:srgbClr val="FFF2CC"/>
                </a:highlight>
              </a:rPr>
              <a:t>Akshaya</a:t>
            </a:r>
            <a:r>
              <a:rPr lang="en" sz="1756"/>
              <a:t>)</a:t>
            </a:r>
            <a:endParaRPr sz="1756"/>
          </a:p>
          <a:p>
            <a:pPr indent="-342582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95"/>
              <a:buChar char="•"/>
            </a:pPr>
            <a:r>
              <a:rPr lang="en" sz="1756"/>
              <a:t>5/16 - </a:t>
            </a:r>
            <a:r>
              <a:rPr lang="en" sz="1756"/>
              <a:t>Integrate upsampled + downsample Rx and optimization (</a:t>
            </a:r>
            <a:r>
              <a:rPr lang="en" sz="1756">
                <a:highlight>
                  <a:srgbClr val="C9DAF8"/>
                </a:highlight>
              </a:rPr>
              <a:t>Lilian</a:t>
            </a:r>
            <a:r>
              <a:rPr lang="en" sz="1756"/>
              <a:t> &amp; </a:t>
            </a:r>
            <a:r>
              <a:rPr lang="en" sz="1756">
                <a:highlight>
                  <a:srgbClr val="B6D7A8"/>
                </a:highlight>
              </a:rPr>
              <a:t>Sophie</a:t>
            </a:r>
            <a:r>
              <a:rPr lang="en" sz="1756"/>
              <a:t>)</a:t>
            </a:r>
            <a:endParaRPr sz="1756"/>
          </a:p>
          <a:p>
            <a:pPr indent="-340121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56"/>
              <a:buChar char="•"/>
            </a:pPr>
            <a:r>
              <a:rPr lang="en" sz="1756"/>
              <a:t>5/16 - Test system from Tx to Rx (</a:t>
            </a:r>
            <a:r>
              <a:rPr lang="en" sz="1756">
                <a:solidFill>
                  <a:srgbClr val="FF0000"/>
                </a:solidFill>
              </a:rPr>
              <a:t>Everyone</a:t>
            </a:r>
            <a:r>
              <a:rPr lang="en" sz="1756"/>
              <a:t>)</a:t>
            </a:r>
            <a:endParaRPr sz="1756"/>
          </a:p>
          <a:p>
            <a:pPr indent="0" lvl="0" marL="0" rtl="0" algn="l">
              <a:lnSpc>
                <a:spcPct val="95000"/>
              </a:lnSpc>
              <a:spcBef>
                <a:spcPts val="1313"/>
              </a:spcBef>
              <a:spcAft>
                <a:spcPts val="0"/>
              </a:spcAft>
              <a:buSzPts val="852"/>
              <a:buNone/>
            </a:pPr>
            <a:r>
              <a:t/>
            </a:r>
            <a:endParaRPr sz="1756"/>
          </a:p>
          <a:p>
            <a:pPr indent="0" lvl="0" marL="0" rtl="0" algn="l">
              <a:lnSpc>
                <a:spcPct val="95000"/>
              </a:lnSpc>
              <a:spcBef>
                <a:spcPts val="1313"/>
              </a:spcBef>
              <a:spcAft>
                <a:spcPts val="0"/>
              </a:spcAft>
              <a:buSzPts val="852"/>
              <a:buNone/>
            </a:pPr>
            <a:r>
              <a:t/>
            </a:r>
            <a:endParaRPr sz="1756"/>
          </a:p>
          <a:p>
            <a:pPr indent="0" lvl="0" marL="0" rtl="0" algn="l">
              <a:lnSpc>
                <a:spcPct val="95000"/>
              </a:lnSpc>
              <a:spcBef>
                <a:spcPts val="1313"/>
              </a:spcBef>
              <a:spcAft>
                <a:spcPts val="0"/>
              </a:spcAft>
              <a:buSzPts val="852"/>
              <a:buNone/>
            </a:pPr>
            <a:r>
              <a:t/>
            </a:r>
            <a:endParaRPr sz="1756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2"/>
          <p:cNvSpPr txBox="1"/>
          <p:nvPr>
            <p:ph type="title"/>
          </p:nvPr>
        </p:nvSpPr>
        <p:spPr>
          <a:xfrm>
            <a:off x="457200" y="404813"/>
            <a:ext cx="6375300" cy="653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ADC and Receiver interfacing (Akshaya/Sophie)</a:t>
            </a:r>
            <a:endParaRPr/>
          </a:p>
        </p:txBody>
      </p:sp>
      <p:sp>
        <p:nvSpPr>
          <p:cNvPr id="279" name="Google Shape;279;p42"/>
          <p:cNvSpPr txBox="1"/>
          <p:nvPr>
            <p:ph idx="1" type="body"/>
          </p:nvPr>
        </p:nvSpPr>
        <p:spPr>
          <a:xfrm>
            <a:off x="457200" y="1300163"/>
            <a:ext cx="8229600" cy="312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lnSpcReduction="20000"/>
          </a:bodyPr>
          <a:lstStyle/>
          <a:p>
            <a:pPr indent="0" lvl="0" marL="0" rtl="0" algn="l">
              <a:spcBef>
                <a:spcPts val="1313"/>
              </a:spcBef>
              <a:spcAft>
                <a:spcPts val="0"/>
              </a:spcAft>
              <a:buNone/>
            </a:pPr>
            <a:r>
              <a:rPr lang="en"/>
              <a:t>Software</a:t>
            </a:r>
            <a:endParaRPr/>
          </a:p>
          <a:p>
            <a:pPr indent="-339725" lvl="0" marL="457200" rtl="0" algn="l">
              <a:spcBef>
                <a:spcPts val="1313"/>
              </a:spcBef>
              <a:spcAft>
                <a:spcPts val="0"/>
              </a:spcAft>
              <a:buSzPts val="1750"/>
              <a:buChar char="●"/>
            </a:pPr>
            <a:r>
              <a:rPr lang="en"/>
              <a:t>Routing for ADC to receiver FPGA block in Vivado</a:t>
            </a:r>
            <a:endParaRPr/>
          </a:p>
          <a:p>
            <a:pPr indent="-339725" lvl="1" marL="914400" rtl="0" algn="l">
              <a:spcBef>
                <a:spcPts val="0"/>
              </a:spcBef>
              <a:spcAft>
                <a:spcPts val="0"/>
              </a:spcAft>
              <a:buSzPts val="1750"/>
              <a:buChar char="○"/>
            </a:pPr>
            <a:r>
              <a:rPr lang="en"/>
              <a:t>single input value per function call</a:t>
            </a:r>
            <a:endParaRPr/>
          </a:p>
          <a:p>
            <a:pPr indent="-339725" lvl="1" marL="914400" rtl="0" algn="l">
              <a:spcBef>
                <a:spcPts val="0"/>
              </a:spcBef>
              <a:spcAft>
                <a:spcPts val="0"/>
              </a:spcAft>
              <a:buSzPts val="1750"/>
              <a:buChar char="○"/>
            </a:pPr>
            <a:r>
              <a:rPr lang="en"/>
              <a:t>Find appropriate threshold for identifying packet start (depends on ADC output values)</a:t>
            </a:r>
            <a:endParaRPr/>
          </a:p>
          <a:p>
            <a:pPr indent="-339725" lvl="0" marL="457200" rtl="0" algn="l">
              <a:spcBef>
                <a:spcPts val="0"/>
              </a:spcBef>
              <a:spcAft>
                <a:spcPts val="0"/>
              </a:spcAft>
              <a:buSzPts val="1750"/>
              <a:buChar char="●"/>
            </a:pPr>
            <a:r>
              <a:rPr lang="en"/>
              <a:t>Interface between FPGA receiver code and ARM core C++ receiver code</a:t>
            </a:r>
            <a:endParaRPr/>
          </a:p>
          <a:p>
            <a:pPr indent="-339725" lvl="1" marL="914400" rtl="0" algn="l">
              <a:spcBef>
                <a:spcPts val="0"/>
              </a:spcBef>
              <a:spcAft>
                <a:spcPts val="0"/>
              </a:spcAft>
              <a:buSzPts val="1750"/>
              <a:buChar char="○"/>
            </a:pPr>
            <a:r>
              <a:rPr lang="en"/>
              <a:t>Flag to identify when packet values are ready for processing</a:t>
            </a:r>
            <a:endParaRPr/>
          </a:p>
          <a:p>
            <a:pPr indent="-339725" lvl="1" marL="914400" rtl="0" algn="l">
              <a:spcBef>
                <a:spcPts val="0"/>
              </a:spcBef>
              <a:spcAft>
                <a:spcPts val="0"/>
              </a:spcAft>
              <a:buSzPts val="1750"/>
              <a:buChar char="○"/>
            </a:pPr>
            <a:r>
              <a:rPr lang="en"/>
              <a:t>Buffer containing the symbols themselves</a:t>
            </a:r>
            <a:endParaRPr/>
          </a:p>
          <a:p>
            <a:pPr indent="0" lvl="0" marL="0" rtl="0" algn="l">
              <a:spcBef>
                <a:spcPts val="1313"/>
              </a:spcBef>
              <a:spcAft>
                <a:spcPts val="0"/>
              </a:spcAft>
              <a:buNone/>
            </a:pPr>
            <a:r>
              <a:rPr lang="en"/>
              <a:t>Hardware</a:t>
            </a:r>
            <a:endParaRPr/>
          </a:p>
          <a:p>
            <a:pPr indent="-339725" lvl="0" marL="457200" rtl="0" algn="l">
              <a:spcBef>
                <a:spcPts val="1313"/>
              </a:spcBef>
              <a:spcAft>
                <a:spcPts val="0"/>
              </a:spcAft>
              <a:buSzPts val="1750"/>
              <a:buChar char="●"/>
            </a:pPr>
            <a:r>
              <a:rPr lang="en"/>
              <a:t>Ensure we correctly capture sin waves using the ADC (correct reference voltages)</a:t>
            </a:r>
            <a:endParaRPr/>
          </a:p>
          <a:p>
            <a:pPr indent="-339725" lvl="0" marL="457200" rtl="0" algn="l">
              <a:spcBef>
                <a:spcPts val="0"/>
              </a:spcBef>
              <a:spcAft>
                <a:spcPts val="0"/>
              </a:spcAft>
              <a:buSzPts val="1750"/>
              <a:buChar char="●"/>
            </a:pPr>
            <a:r>
              <a:rPr lang="en"/>
              <a:t>Keep input voltage to ADC in safe range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3"/>
          <p:cNvSpPr txBox="1"/>
          <p:nvPr>
            <p:ph type="title"/>
          </p:nvPr>
        </p:nvSpPr>
        <p:spPr>
          <a:xfrm>
            <a:off x="457200" y="404813"/>
            <a:ext cx="6375300" cy="653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Interface (Sienna)</a:t>
            </a:r>
            <a:endParaRPr/>
          </a:p>
        </p:txBody>
      </p:sp>
      <p:pic>
        <p:nvPicPr>
          <p:cNvPr id="285" name="Google Shape;285;p43" title="IMG_2545.MO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65292" y="0"/>
            <a:ext cx="287870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43"/>
          <p:cNvSpPr txBox="1"/>
          <p:nvPr>
            <p:ph idx="1" type="body"/>
          </p:nvPr>
        </p:nvSpPr>
        <p:spPr>
          <a:xfrm>
            <a:off x="457200" y="1300175"/>
            <a:ext cx="5355900" cy="312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lnSpcReduction="10000"/>
          </a:bodyPr>
          <a:lstStyle/>
          <a:p>
            <a:pPr indent="0" lvl="0" marL="0" rtl="0" algn="l">
              <a:spcBef>
                <a:spcPts val="1313"/>
              </a:spcBef>
              <a:spcAft>
                <a:spcPts val="0"/>
              </a:spcAft>
              <a:buNone/>
            </a:pPr>
            <a:r>
              <a:rPr b="1" lang="en"/>
              <a:t>1st </a:t>
            </a:r>
            <a:r>
              <a:rPr b="1" lang="en"/>
              <a:t>Goal</a:t>
            </a:r>
            <a:endParaRPr b="1"/>
          </a:p>
          <a:p>
            <a:pPr indent="-339725" lvl="0" marL="457200" rtl="0" algn="l">
              <a:spcBef>
                <a:spcPts val="1313"/>
              </a:spcBef>
              <a:spcAft>
                <a:spcPts val="0"/>
              </a:spcAft>
              <a:buSzPts val="1750"/>
              <a:buChar char="●"/>
            </a:pPr>
            <a:r>
              <a:rPr lang="en"/>
              <a:t>Transmit a random signal when a button is pressed</a:t>
            </a:r>
            <a:endParaRPr/>
          </a:p>
          <a:p>
            <a:pPr indent="-339725" lvl="0" marL="457200" rtl="0" algn="l">
              <a:spcBef>
                <a:spcPts val="0"/>
              </a:spcBef>
              <a:spcAft>
                <a:spcPts val="0"/>
              </a:spcAft>
              <a:buSzPts val="1750"/>
              <a:buChar char="●"/>
            </a:pPr>
            <a:r>
              <a:rPr lang="en"/>
              <a:t>When a signal is </a:t>
            </a:r>
            <a:r>
              <a:rPr lang="en"/>
              <a:t>received</a:t>
            </a:r>
            <a:r>
              <a:rPr lang="en"/>
              <a:t> …</a:t>
            </a:r>
            <a:endParaRPr/>
          </a:p>
          <a:p>
            <a:pPr indent="-339725" lvl="1" marL="914400" rtl="0" algn="l">
              <a:spcBef>
                <a:spcPts val="0"/>
              </a:spcBef>
              <a:spcAft>
                <a:spcPts val="0"/>
              </a:spcAft>
              <a:buSzPts val="1750"/>
              <a:buChar char="○"/>
            </a:pPr>
            <a:r>
              <a:rPr lang="en"/>
              <a:t>Turn on a </a:t>
            </a:r>
            <a:r>
              <a:rPr lang="en">
                <a:solidFill>
                  <a:srgbClr val="FF0000"/>
                </a:solidFill>
              </a:rPr>
              <a:t>red </a:t>
            </a:r>
            <a:r>
              <a:rPr lang="en"/>
              <a:t>LED for </a:t>
            </a:r>
            <a:r>
              <a:rPr lang="en">
                <a:solidFill>
                  <a:srgbClr val="FF0000"/>
                </a:solidFill>
              </a:rPr>
              <a:t>S.O.S.</a:t>
            </a:r>
            <a:endParaRPr>
              <a:solidFill>
                <a:srgbClr val="FF0000"/>
              </a:solidFill>
            </a:endParaRPr>
          </a:p>
          <a:p>
            <a:pPr indent="-339725" lvl="1" marL="914400" rtl="0" algn="l">
              <a:spcBef>
                <a:spcPts val="0"/>
              </a:spcBef>
              <a:spcAft>
                <a:spcPts val="0"/>
              </a:spcAft>
              <a:buSzPts val="1750"/>
              <a:buChar char="○"/>
            </a:pPr>
            <a:r>
              <a:rPr lang="en"/>
              <a:t>Turn on a </a:t>
            </a:r>
            <a:r>
              <a:rPr lang="en">
                <a:solidFill>
                  <a:srgbClr val="6AA84F"/>
                </a:solidFill>
              </a:rPr>
              <a:t>green </a:t>
            </a:r>
            <a:r>
              <a:rPr lang="en"/>
              <a:t>LED for </a:t>
            </a:r>
            <a:r>
              <a:rPr lang="en">
                <a:solidFill>
                  <a:srgbClr val="6AA84F"/>
                </a:solidFill>
              </a:rPr>
              <a:t>CLEAR</a:t>
            </a:r>
            <a:endParaRPr>
              <a:solidFill>
                <a:srgbClr val="6AA84F"/>
              </a:solidFill>
            </a:endParaRPr>
          </a:p>
          <a:p>
            <a:pPr indent="0" lvl="0" marL="0" rtl="0" algn="l">
              <a:spcBef>
                <a:spcPts val="1313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AA84F"/>
              </a:solidFill>
            </a:endParaRPr>
          </a:p>
          <a:p>
            <a:pPr indent="0" lvl="0" marL="0" rtl="0" algn="l">
              <a:spcBef>
                <a:spcPts val="1313"/>
              </a:spcBef>
              <a:spcAft>
                <a:spcPts val="0"/>
              </a:spcAft>
              <a:buNone/>
            </a:pPr>
            <a:r>
              <a:rPr b="1" lang="en"/>
              <a:t>2nd</a:t>
            </a:r>
            <a:r>
              <a:rPr b="1" lang="en"/>
              <a:t> Goal</a:t>
            </a:r>
            <a:endParaRPr b="1"/>
          </a:p>
          <a:p>
            <a:pPr indent="-339725" lvl="0" marL="457200" rtl="0" algn="l">
              <a:spcBef>
                <a:spcPts val="1313"/>
              </a:spcBef>
              <a:spcAft>
                <a:spcPts val="0"/>
              </a:spcAft>
              <a:buSzPts val="1750"/>
              <a:buChar char="●"/>
            </a:pPr>
            <a:r>
              <a:rPr lang="en"/>
              <a:t>Display text messages on a LED screen</a:t>
            </a:r>
            <a:endParaRPr/>
          </a:p>
          <a:p>
            <a:pPr indent="0" lvl="0" marL="0" rtl="0" algn="ctr">
              <a:spcBef>
                <a:spcPts val="1313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AA84F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4"/>
          <p:cNvSpPr txBox="1"/>
          <p:nvPr>
            <p:ph type="title"/>
          </p:nvPr>
        </p:nvSpPr>
        <p:spPr>
          <a:xfrm>
            <a:off x="457200" y="404813"/>
            <a:ext cx="6375300" cy="653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Receiver code (Lilian)</a:t>
            </a:r>
            <a:endParaRPr/>
          </a:p>
        </p:txBody>
      </p:sp>
      <p:sp>
        <p:nvSpPr>
          <p:cNvPr id="292" name="Google Shape;292;p44"/>
          <p:cNvSpPr txBox="1"/>
          <p:nvPr>
            <p:ph idx="1" type="body"/>
          </p:nvPr>
        </p:nvSpPr>
        <p:spPr>
          <a:xfrm>
            <a:off x="457200" y="1300163"/>
            <a:ext cx="8229600" cy="312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-339725" lvl="0" marL="457200" rtl="0" algn="l">
              <a:spcBef>
                <a:spcPts val="1313"/>
              </a:spcBef>
              <a:spcAft>
                <a:spcPts val="0"/>
              </a:spcAft>
              <a:buSzPts val="1750"/>
              <a:buChar char="●"/>
            </a:pPr>
            <a:r>
              <a:rPr lang="en"/>
              <a:t>Implement C++ Viterbi Decoder</a:t>
            </a:r>
            <a:r>
              <a:rPr lang="en"/>
              <a:t> - 5/7 </a:t>
            </a:r>
            <a:endParaRPr/>
          </a:p>
          <a:p>
            <a:pPr indent="-339725" lvl="0" marL="457200" rtl="0" algn="l">
              <a:spcBef>
                <a:spcPts val="0"/>
              </a:spcBef>
              <a:spcAft>
                <a:spcPts val="0"/>
              </a:spcAft>
              <a:buSzPts val="1750"/>
              <a:buChar char="●"/>
            </a:pPr>
            <a:r>
              <a:rPr lang="en"/>
              <a:t>Merge upsampled receiver code with downsample code - 5/16</a:t>
            </a:r>
            <a:endParaRPr/>
          </a:p>
          <a:p>
            <a:pPr indent="-339725" lvl="0" marL="457200" rtl="0" algn="l">
              <a:spcBef>
                <a:spcPts val="0"/>
              </a:spcBef>
              <a:spcAft>
                <a:spcPts val="0"/>
              </a:spcAft>
              <a:buSzPts val="1750"/>
              <a:buChar char="●"/>
            </a:pPr>
            <a:r>
              <a:rPr lang="en"/>
              <a:t>Optimize and timing requirements</a:t>
            </a:r>
            <a:endParaRPr/>
          </a:p>
          <a:p>
            <a:pPr indent="-339725" lvl="0" marL="457200" rtl="0" algn="l">
              <a:spcBef>
                <a:spcPts val="0"/>
              </a:spcBef>
              <a:spcAft>
                <a:spcPts val="0"/>
              </a:spcAft>
              <a:buSzPts val="1750"/>
              <a:buChar char="●"/>
            </a:pPr>
            <a:r>
              <a:rPr lang="en"/>
              <a:t>Integrate on ARM Core with ADC and Sophie’s IP Core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5"/>
          <p:cNvSpPr txBox="1"/>
          <p:nvPr>
            <p:ph type="title"/>
          </p:nvPr>
        </p:nvSpPr>
        <p:spPr>
          <a:xfrm>
            <a:off x="457200" y="404813"/>
            <a:ext cx="6375300" cy="653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End to End Integration (Everyone)</a:t>
            </a:r>
            <a:endParaRPr/>
          </a:p>
        </p:txBody>
      </p:sp>
      <p:sp>
        <p:nvSpPr>
          <p:cNvPr id="298" name="Google Shape;298;p45"/>
          <p:cNvSpPr txBox="1"/>
          <p:nvPr>
            <p:ph idx="1" type="body"/>
          </p:nvPr>
        </p:nvSpPr>
        <p:spPr>
          <a:xfrm>
            <a:off x="457200" y="1300163"/>
            <a:ext cx="8229600" cy="312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lnSpcReduction="10000"/>
          </a:bodyPr>
          <a:lstStyle/>
          <a:p>
            <a:pPr indent="-339725" lvl="0" marL="457200" rtl="0" algn="l">
              <a:spcBef>
                <a:spcPts val="1313"/>
              </a:spcBef>
              <a:spcAft>
                <a:spcPts val="0"/>
              </a:spcAft>
              <a:buSzPts val="1750"/>
              <a:buChar char="●"/>
            </a:pPr>
            <a:r>
              <a:rPr lang="en"/>
              <a:t>Start by connecting the transducers with vaseline to transmit with no channel</a:t>
            </a:r>
            <a:endParaRPr/>
          </a:p>
          <a:p>
            <a:pPr indent="-339725" lvl="0" marL="457200" rtl="0" algn="l">
              <a:spcBef>
                <a:spcPts val="0"/>
              </a:spcBef>
              <a:spcAft>
                <a:spcPts val="0"/>
              </a:spcAft>
              <a:buSzPts val="1750"/>
              <a:buChar char="●"/>
            </a:pPr>
            <a:r>
              <a:rPr lang="en"/>
              <a:t>Fix all of our interface issues between hardware/software and between software blocks</a:t>
            </a:r>
            <a:endParaRPr/>
          </a:p>
          <a:p>
            <a:pPr indent="-339725" lvl="0" marL="457200" rtl="0" algn="l">
              <a:spcBef>
                <a:spcPts val="0"/>
              </a:spcBef>
              <a:spcAft>
                <a:spcPts val="0"/>
              </a:spcAft>
              <a:buSzPts val="1750"/>
              <a:buChar char="●"/>
            </a:pPr>
            <a:r>
              <a:rPr lang="en"/>
              <a:t>Send a data packet and decode it on the receiver side</a:t>
            </a:r>
            <a:endParaRPr/>
          </a:p>
          <a:p>
            <a:pPr indent="-339725" lvl="0" marL="457200" rtl="0" algn="l">
              <a:spcBef>
                <a:spcPts val="0"/>
              </a:spcBef>
              <a:spcAft>
                <a:spcPts val="0"/>
              </a:spcAft>
              <a:buSzPts val="1750"/>
              <a:buChar char="●"/>
            </a:pPr>
            <a:r>
              <a:rPr lang="en"/>
              <a:t>We can do this in class because it does not require a large body of water</a:t>
            </a:r>
            <a:endParaRPr/>
          </a:p>
          <a:p>
            <a:pPr indent="0" lvl="0" marL="0" rtl="0" algn="l">
              <a:spcBef>
                <a:spcPts val="1313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9725" lvl="0" marL="457200" rtl="0" algn="l">
              <a:spcBef>
                <a:spcPts val="1313"/>
              </a:spcBef>
              <a:spcAft>
                <a:spcPts val="0"/>
              </a:spcAft>
              <a:buSzPts val="1750"/>
              <a:buChar char="●"/>
            </a:pPr>
            <a:r>
              <a:rPr lang="en"/>
              <a:t>Once it works, head out to the pool and try through water</a:t>
            </a:r>
            <a:endParaRPr/>
          </a:p>
          <a:p>
            <a:pPr indent="0" lvl="0" marL="0" rtl="0" algn="l">
              <a:spcBef>
                <a:spcPts val="1313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9725" lvl="0" marL="457200" rtl="0" algn="l">
              <a:spcBef>
                <a:spcPts val="1313"/>
              </a:spcBef>
              <a:spcAft>
                <a:spcPts val="0"/>
              </a:spcAft>
              <a:buSzPts val="1750"/>
              <a:buChar char="●"/>
            </a:pPr>
            <a:r>
              <a:rPr lang="en"/>
              <a:t>If it works with vaseline but not through water, our channel equalization is not good enough or doppler is getting us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23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16666" r="16666" t="0"/>
          <a:stretch/>
        </p:blipFill>
        <p:spPr>
          <a:xfrm>
            <a:off x="4572000" y="0"/>
            <a:ext cx="4572001" cy="5143500"/>
          </a:xfrm>
          <a:prstGeom prst="rect">
            <a:avLst/>
          </a:prstGeom>
        </p:spPr>
      </p:pic>
      <p:sp>
        <p:nvSpPr>
          <p:cNvPr id="145" name="Google Shape;145;p23"/>
          <p:cNvSpPr txBox="1"/>
          <p:nvPr/>
        </p:nvSpPr>
        <p:spPr>
          <a:xfrm>
            <a:off x="457200" y="402336"/>
            <a:ext cx="6375300" cy="6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400">
                <a:solidFill>
                  <a:srgbClr val="182B48"/>
                </a:solidFill>
                <a:latin typeface="Teko SemiBold"/>
                <a:ea typeface="Teko SemiBold"/>
                <a:cs typeface="Teko SemiBold"/>
                <a:sym typeface="Teko SemiBold"/>
              </a:rPr>
              <a:t>Project</a:t>
            </a:r>
            <a:r>
              <a:rPr b="1" lang="en" sz="3400">
                <a:solidFill>
                  <a:srgbClr val="182B48"/>
                </a:solidFill>
                <a:latin typeface="Teko SemiBold"/>
                <a:ea typeface="Teko SemiBold"/>
                <a:cs typeface="Teko SemiBold"/>
                <a:sym typeface="Teko SemiBold"/>
              </a:rPr>
              <a:t> Objective</a:t>
            </a:r>
            <a:endParaRPr b="1" sz="3400">
              <a:solidFill>
                <a:srgbClr val="182B48"/>
              </a:solidFill>
              <a:latin typeface="Teko SemiBold"/>
              <a:ea typeface="Teko SemiBold"/>
              <a:cs typeface="Teko SemiBold"/>
              <a:sym typeface="Teko SemiBold"/>
            </a:endParaRPr>
          </a:p>
        </p:txBody>
      </p:sp>
      <p:sp>
        <p:nvSpPr>
          <p:cNvPr id="146" name="Google Shape;146;p23"/>
          <p:cNvSpPr txBox="1"/>
          <p:nvPr/>
        </p:nvSpPr>
        <p:spPr>
          <a:xfrm>
            <a:off x="308925" y="1057276"/>
            <a:ext cx="3941700" cy="38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374650" lvl="0" marL="457200" rtl="0" algn="l">
              <a:lnSpc>
                <a:spcPct val="90000"/>
              </a:lnSpc>
              <a:spcBef>
                <a:spcPts val="1313"/>
              </a:spcBef>
              <a:spcAft>
                <a:spcPts val="0"/>
              </a:spcAft>
              <a:buClr>
                <a:srgbClr val="182B48"/>
              </a:buClr>
              <a:buSzPts val="2300"/>
              <a:buChar char="●"/>
            </a:pPr>
            <a:r>
              <a:rPr lang="en" sz="2100">
                <a:solidFill>
                  <a:srgbClr val="182B48"/>
                </a:solidFill>
                <a:latin typeface="Source Sans 3"/>
                <a:ea typeface="Source Sans 3"/>
                <a:cs typeface="Source Sans 3"/>
                <a:sym typeface="Source Sans 3"/>
              </a:rPr>
              <a:t>Create an </a:t>
            </a:r>
            <a:r>
              <a:rPr b="1" lang="en" sz="2100">
                <a:solidFill>
                  <a:srgbClr val="182B48"/>
                </a:solidFill>
                <a:latin typeface="Source Sans 3"/>
                <a:ea typeface="Source Sans 3"/>
                <a:cs typeface="Source Sans 3"/>
                <a:sym typeface="Source Sans 3"/>
              </a:rPr>
              <a:t>underwater transmitter and receiver</a:t>
            </a:r>
            <a:r>
              <a:rPr lang="en" sz="2100">
                <a:solidFill>
                  <a:srgbClr val="182B48"/>
                </a:solidFill>
                <a:latin typeface="Source Sans 3"/>
                <a:ea typeface="Source Sans 3"/>
                <a:cs typeface="Source Sans 3"/>
                <a:sym typeface="Source Sans 3"/>
              </a:rPr>
              <a:t> using a piezoelectric transducer to generate ultrasound waves</a:t>
            </a:r>
            <a:endParaRPr sz="2100">
              <a:solidFill>
                <a:srgbClr val="182B48"/>
              </a:solidFill>
              <a:latin typeface="Source Sans 3"/>
              <a:ea typeface="Source Sans 3"/>
              <a:cs typeface="Source Sans 3"/>
              <a:sym typeface="Source Sans 3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1313"/>
              </a:spcBef>
              <a:spcAft>
                <a:spcPts val="0"/>
              </a:spcAft>
              <a:buNone/>
            </a:pPr>
            <a:r>
              <a:t/>
            </a:r>
            <a:endParaRPr sz="400">
              <a:solidFill>
                <a:srgbClr val="182B48"/>
              </a:solidFill>
              <a:latin typeface="Source Sans 3"/>
              <a:ea typeface="Source Sans 3"/>
              <a:cs typeface="Source Sans 3"/>
              <a:sym typeface="Source Sans 3"/>
            </a:endParaRPr>
          </a:p>
          <a:p>
            <a:pPr indent="-361950" lvl="0" marL="457200" rtl="0" algn="l">
              <a:lnSpc>
                <a:spcPct val="90000"/>
              </a:lnSpc>
              <a:spcBef>
                <a:spcPts val="1313"/>
              </a:spcBef>
              <a:spcAft>
                <a:spcPts val="0"/>
              </a:spcAft>
              <a:buClr>
                <a:srgbClr val="182B48"/>
              </a:buClr>
              <a:buSzPts val="2100"/>
              <a:buChar char="●"/>
            </a:pPr>
            <a:r>
              <a:rPr lang="en" sz="2100">
                <a:solidFill>
                  <a:srgbClr val="182B48"/>
                </a:solidFill>
                <a:latin typeface="Source Sans 3"/>
                <a:ea typeface="Source Sans 3"/>
                <a:cs typeface="Source Sans 3"/>
                <a:sym typeface="Source Sans 3"/>
              </a:rPr>
              <a:t>Implement the transceiver on our </a:t>
            </a:r>
            <a:r>
              <a:rPr b="1" lang="en" sz="2100">
                <a:solidFill>
                  <a:srgbClr val="182B48"/>
                </a:solidFill>
                <a:latin typeface="Source Sans 3"/>
                <a:ea typeface="Source Sans 3"/>
                <a:cs typeface="Source Sans 3"/>
                <a:sym typeface="Source Sans 3"/>
              </a:rPr>
              <a:t>PYNQ FPGAs</a:t>
            </a:r>
            <a:r>
              <a:rPr lang="en" sz="2100">
                <a:solidFill>
                  <a:srgbClr val="182B48"/>
                </a:solidFill>
                <a:latin typeface="Source Sans 3"/>
                <a:ea typeface="Source Sans 3"/>
                <a:cs typeface="Source Sans 3"/>
                <a:sym typeface="Source Sans 3"/>
              </a:rPr>
              <a:t> and </a:t>
            </a:r>
            <a:r>
              <a:rPr b="1" lang="en" sz="2100">
                <a:solidFill>
                  <a:srgbClr val="182B48"/>
                </a:solidFill>
                <a:latin typeface="Source Sans 3"/>
                <a:ea typeface="Source Sans 3"/>
                <a:cs typeface="Source Sans 3"/>
                <a:sym typeface="Source Sans 3"/>
              </a:rPr>
              <a:t>ARM cores</a:t>
            </a:r>
            <a:r>
              <a:rPr lang="en" sz="2100">
                <a:solidFill>
                  <a:srgbClr val="182B48"/>
                </a:solidFill>
                <a:latin typeface="Source Sans 3"/>
                <a:ea typeface="Source Sans 3"/>
                <a:cs typeface="Source Sans 3"/>
                <a:sym typeface="Source Sans 3"/>
              </a:rPr>
              <a:t>, with analog elements limited to the transducers, amplifiers, and a bandpass filter on the receiver side.</a:t>
            </a:r>
            <a:endParaRPr sz="2100">
              <a:solidFill>
                <a:srgbClr val="182B48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4"/>
          <p:cNvSpPr txBox="1"/>
          <p:nvPr>
            <p:ph type="title"/>
          </p:nvPr>
        </p:nvSpPr>
        <p:spPr>
          <a:xfrm>
            <a:off x="457200" y="404813"/>
            <a:ext cx="6375300" cy="653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Minimum Viable Product (MVP)</a:t>
            </a:r>
            <a:endParaRPr/>
          </a:p>
        </p:txBody>
      </p:sp>
      <p:sp>
        <p:nvSpPr>
          <p:cNvPr id="152" name="Google Shape;152;p24"/>
          <p:cNvSpPr txBox="1"/>
          <p:nvPr>
            <p:ph idx="1" type="body"/>
          </p:nvPr>
        </p:nvSpPr>
        <p:spPr>
          <a:xfrm>
            <a:off x="457200" y="1300163"/>
            <a:ext cx="8229600" cy="312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-342900" lvl="0" marL="457200" rtl="0" algn="l">
              <a:spcBef>
                <a:spcPts val="1313"/>
              </a:spcBef>
              <a:spcAft>
                <a:spcPts val="0"/>
              </a:spcAft>
              <a:buSzPts val="1800"/>
              <a:buChar char="•"/>
            </a:pPr>
            <a:r>
              <a:rPr b="1" lang="en" u="sng"/>
              <a:t>Basic Goals:</a:t>
            </a:r>
            <a:r>
              <a:rPr b="1" lang="en"/>
              <a:t> </a:t>
            </a:r>
            <a:endParaRPr b="1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"/>
              <a:t>Successfully </a:t>
            </a:r>
            <a:r>
              <a:rPr b="1" lang="en"/>
              <a:t>send</a:t>
            </a:r>
            <a:r>
              <a:rPr lang="en"/>
              <a:t> information over the underwater acoustic channel 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b="1" lang="en"/>
              <a:t>Prototype PYNQ boards </a:t>
            </a:r>
            <a:r>
              <a:rPr lang="en"/>
              <a:t>with waterproof transducer</a:t>
            </a:r>
            <a:r>
              <a:rPr b="1" lang="en"/>
              <a:t> </a:t>
            </a:r>
            <a:r>
              <a:rPr lang="en"/>
              <a:t>cabled to it that can be dipped several feet into the water or a swimming pool or lake to send data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"/>
              <a:t>Create </a:t>
            </a:r>
            <a:r>
              <a:rPr b="1" lang="en"/>
              <a:t>one Transmitter </a:t>
            </a:r>
            <a:r>
              <a:rPr lang="en"/>
              <a:t>and </a:t>
            </a:r>
            <a:r>
              <a:rPr b="1" lang="en"/>
              <a:t>one Receiver</a:t>
            </a:r>
            <a:r>
              <a:rPr lang="en"/>
              <a:t> for </a:t>
            </a:r>
            <a:r>
              <a:rPr b="1" lang="en"/>
              <a:t>one way </a:t>
            </a:r>
            <a:r>
              <a:rPr lang="en"/>
              <a:t>communication. 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"/>
              <a:t>Have a high enough data rate to send small snippets of text </a:t>
            </a:r>
            <a:r>
              <a:rPr b="1" lang="en"/>
              <a:t>without noticeable delay</a:t>
            </a:r>
            <a:endParaRPr b="1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b="1" lang="en"/>
              <a:t>Bit error rate</a:t>
            </a:r>
            <a:r>
              <a:rPr lang="en"/>
              <a:t> should be around </a:t>
            </a:r>
            <a:r>
              <a:rPr b="1" lang="en"/>
              <a:t>1% (10</a:t>
            </a:r>
            <a:r>
              <a:rPr b="1" baseline="30000" lang="en"/>
              <a:t>-2</a:t>
            </a:r>
            <a:r>
              <a:rPr b="1" lang="en"/>
              <a:t>)</a:t>
            </a:r>
            <a:endParaRPr b="1"/>
          </a:p>
        </p:txBody>
      </p:sp>
      <p:pic>
        <p:nvPicPr>
          <p:cNvPr id="153" name="Google Shape;15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7970" y="3104125"/>
            <a:ext cx="2978300" cy="176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5"/>
          <p:cNvSpPr txBox="1"/>
          <p:nvPr/>
        </p:nvSpPr>
        <p:spPr>
          <a:xfrm>
            <a:off x="457200" y="402336"/>
            <a:ext cx="6375300" cy="6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400">
                <a:solidFill>
                  <a:srgbClr val="182B48"/>
                </a:solidFill>
                <a:latin typeface="Teko SemiBold"/>
                <a:ea typeface="Teko SemiBold"/>
                <a:cs typeface="Teko SemiBold"/>
                <a:sym typeface="Teko SemiBold"/>
              </a:rPr>
              <a:t>Design Flow</a:t>
            </a:r>
            <a:endParaRPr b="1" sz="3400">
              <a:solidFill>
                <a:srgbClr val="182B48"/>
              </a:solidFill>
              <a:latin typeface="Teko SemiBold"/>
              <a:ea typeface="Teko SemiBold"/>
              <a:cs typeface="Teko SemiBold"/>
              <a:sym typeface="Teko SemiBold"/>
            </a:endParaRPr>
          </a:p>
        </p:txBody>
      </p:sp>
      <p:sp>
        <p:nvSpPr>
          <p:cNvPr id="159" name="Google Shape;159;p25"/>
          <p:cNvSpPr/>
          <p:nvPr/>
        </p:nvSpPr>
        <p:spPr>
          <a:xfrm>
            <a:off x="7147875" y="4491225"/>
            <a:ext cx="1899000" cy="4293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rgbClr val="182B4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 In Progress</a:t>
            </a:r>
            <a:endParaRPr/>
          </a:p>
        </p:txBody>
      </p:sp>
      <p:pic>
        <p:nvPicPr>
          <p:cNvPr id="160" name="Google Shape;16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90811"/>
            <a:ext cx="8839200" cy="22666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6"/>
          <p:cNvSpPr txBox="1"/>
          <p:nvPr>
            <p:ph idx="1" type="body"/>
          </p:nvPr>
        </p:nvSpPr>
        <p:spPr>
          <a:xfrm>
            <a:off x="457200" y="400051"/>
            <a:ext cx="8229600" cy="4029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ctr">
              <a:spcBef>
                <a:spcPts val="1313"/>
              </a:spcBef>
              <a:spcAft>
                <a:spcPts val="0"/>
              </a:spcAft>
              <a:buNone/>
            </a:pPr>
            <a:r>
              <a:rPr lang="en"/>
              <a:t>Last Two Weeks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7"/>
          <p:cNvSpPr txBox="1"/>
          <p:nvPr>
            <p:ph type="title"/>
          </p:nvPr>
        </p:nvSpPr>
        <p:spPr>
          <a:xfrm>
            <a:off x="457200" y="404813"/>
            <a:ext cx="6375300" cy="653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BER Simulation Final Results (Sophie)</a:t>
            </a:r>
            <a:endParaRPr/>
          </a:p>
        </p:txBody>
      </p:sp>
      <p:sp>
        <p:nvSpPr>
          <p:cNvPr id="171" name="Google Shape;171;p27"/>
          <p:cNvSpPr txBox="1"/>
          <p:nvPr>
            <p:ph idx="1" type="body"/>
          </p:nvPr>
        </p:nvSpPr>
        <p:spPr>
          <a:xfrm>
            <a:off x="328300" y="3878340"/>
            <a:ext cx="8229600" cy="653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1313"/>
              </a:spcBef>
              <a:spcAft>
                <a:spcPts val="0"/>
              </a:spcAft>
              <a:buNone/>
            </a:pPr>
            <a:r>
              <a:rPr lang="en"/>
              <a:t>Summary: When we apply a severe multipath fading channel to our system, using channel equalization becomes critically important to correctly decoding information</a:t>
            </a:r>
            <a:endParaRPr/>
          </a:p>
        </p:txBody>
      </p:sp>
      <p:pic>
        <p:nvPicPr>
          <p:cNvPr id="172" name="Google Shape;17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8300" y="878050"/>
            <a:ext cx="3842450" cy="288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14800" y="878052"/>
            <a:ext cx="3842450" cy="28818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8"/>
          <p:cNvSpPr txBox="1"/>
          <p:nvPr>
            <p:ph type="title"/>
          </p:nvPr>
        </p:nvSpPr>
        <p:spPr>
          <a:xfrm>
            <a:off x="457200" y="404813"/>
            <a:ext cx="6375300" cy="653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Transmitter Updates (Lilian)</a:t>
            </a:r>
            <a:endParaRPr/>
          </a:p>
        </p:txBody>
      </p:sp>
      <p:sp>
        <p:nvSpPr>
          <p:cNvPr id="179" name="Google Shape;179;p28"/>
          <p:cNvSpPr txBox="1"/>
          <p:nvPr>
            <p:ph idx="1" type="body"/>
          </p:nvPr>
        </p:nvSpPr>
        <p:spPr>
          <a:xfrm>
            <a:off x="457200" y="1300163"/>
            <a:ext cx="8229600" cy="312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-339725" lvl="0" marL="457200" rtl="0" algn="l">
              <a:spcBef>
                <a:spcPts val="1313"/>
              </a:spcBef>
              <a:spcAft>
                <a:spcPts val="0"/>
              </a:spcAft>
              <a:buSzPts val="1750"/>
              <a:buChar char="●"/>
            </a:pPr>
            <a:r>
              <a:rPr lang="en"/>
              <a:t>M</a:t>
            </a:r>
            <a:r>
              <a:rPr lang="en"/>
              <a:t>oved Tx code to ARM core and handed it off to Akshaya to interface with DAC, transducer, and ADC</a:t>
            </a:r>
            <a:endParaRPr/>
          </a:p>
          <a:p>
            <a:pPr indent="-339725" lvl="0" marL="457200" rtl="0" algn="l">
              <a:spcBef>
                <a:spcPts val="0"/>
              </a:spcBef>
              <a:spcAft>
                <a:spcPts val="0"/>
              </a:spcAft>
              <a:buSzPts val="1750"/>
              <a:buChar char="●"/>
            </a:pPr>
            <a:r>
              <a:rPr lang="en"/>
              <a:t>Made C++ shell on ARM Core to interface</a:t>
            </a:r>
            <a:endParaRPr/>
          </a:p>
          <a:p>
            <a:pPr indent="-339725" lvl="0" marL="457200" rtl="0" algn="l">
              <a:spcBef>
                <a:spcPts val="0"/>
              </a:spcBef>
              <a:spcAft>
                <a:spcPts val="0"/>
              </a:spcAft>
              <a:buSzPts val="1750"/>
              <a:buChar char="●"/>
            </a:pPr>
            <a:r>
              <a:rPr lang="en"/>
              <a:t>Add in zeros for equalization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9"/>
          <p:cNvSpPr txBox="1"/>
          <p:nvPr>
            <p:ph type="title"/>
          </p:nvPr>
        </p:nvSpPr>
        <p:spPr>
          <a:xfrm>
            <a:off x="457200" y="404813"/>
            <a:ext cx="6375300" cy="653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Receiver - Upsampled (Sophie)</a:t>
            </a:r>
            <a:endParaRPr/>
          </a:p>
        </p:txBody>
      </p:sp>
      <p:sp>
        <p:nvSpPr>
          <p:cNvPr id="185" name="Google Shape;185;p29"/>
          <p:cNvSpPr txBox="1"/>
          <p:nvPr>
            <p:ph idx="1" type="body"/>
          </p:nvPr>
        </p:nvSpPr>
        <p:spPr>
          <a:xfrm>
            <a:off x="457200" y="1300175"/>
            <a:ext cx="4884000" cy="312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fontScale="55000" lnSpcReduction="20000"/>
          </a:bodyPr>
          <a:lstStyle/>
          <a:p>
            <a:pPr indent="-342106" lvl="0" marL="457200" rtl="0" algn="l">
              <a:spcBef>
                <a:spcPts val="1313"/>
              </a:spcBef>
              <a:spcAft>
                <a:spcPts val="0"/>
              </a:spcAft>
              <a:buSzPct val="100000"/>
              <a:buChar char="●"/>
            </a:pPr>
            <a:r>
              <a:rPr lang="en" sz="3250"/>
              <a:t>Wrote the portion of the receiver which:</a:t>
            </a:r>
            <a:endParaRPr sz="3250"/>
          </a:p>
          <a:p>
            <a:pPr indent="-342106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3250"/>
              <a:t>Demodulates</a:t>
            </a:r>
            <a:endParaRPr sz="3250"/>
          </a:p>
          <a:p>
            <a:pPr indent="-342106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3250"/>
              <a:t>Applies matched filter</a:t>
            </a:r>
            <a:endParaRPr sz="3250"/>
          </a:p>
          <a:p>
            <a:pPr indent="-342106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3250"/>
              <a:t>Identified packet start</a:t>
            </a:r>
            <a:endParaRPr sz="3250"/>
          </a:p>
          <a:p>
            <a:pPr indent="-342106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3250"/>
              <a:t>Samples at optimal points 1 sample per symbol</a:t>
            </a:r>
            <a:endParaRPr sz="3250"/>
          </a:p>
          <a:p>
            <a:pPr indent="-342106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3250"/>
              <a:t>Written in C++, optimized for Vitis HLS</a:t>
            </a:r>
            <a:endParaRPr sz="3250"/>
          </a:p>
          <a:p>
            <a:pPr indent="-342106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3250"/>
              <a:t>Synthesized for PYNQ FPGA</a:t>
            </a:r>
            <a:endParaRPr sz="3250"/>
          </a:p>
          <a:p>
            <a:pPr indent="-342106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3250"/>
              <a:t>Meets timing requirements to sample at 128kHz from ADC</a:t>
            </a:r>
            <a:endParaRPr sz="3250"/>
          </a:p>
          <a:p>
            <a:pPr indent="-342106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3250"/>
              <a:t>Is correct within reasonable rounding error</a:t>
            </a:r>
            <a:endParaRPr sz="3250"/>
          </a:p>
          <a:p>
            <a:pPr indent="0" lvl="0" marL="0" rtl="0" algn="l">
              <a:spcBef>
                <a:spcPts val="1313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313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6" name="Google Shape;18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46000" y="2512913"/>
            <a:ext cx="3498000" cy="24283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46000" y="1525847"/>
            <a:ext cx="3498000" cy="906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45990" y="791696"/>
            <a:ext cx="228458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21_BasicWhite">
  <a:themeElements>
    <a:clrScheme name="Blue Notch">
      <a:dk1>
        <a:srgbClr val="182B48"/>
      </a:dk1>
      <a:lt1>
        <a:srgbClr val="FEFFFF"/>
      </a:lt1>
      <a:dk2>
        <a:srgbClr val="182B48"/>
      </a:dk2>
      <a:lt2>
        <a:srgbClr val="FEFFFF"/>
      </a:lt2>
      <a:accent1>
        <a:srgbClr val="00629B"/>
      </a:accent1>
      <a:accent2>
        <a:srgbClr val="00C5D6"/>
      </a:accent2>
      <a:accent3>
        <a:srgbClr val="B6B1A8"/>
      </a:accent3>
      <a:accent4>
        <a:srgbClr val="00629B"/>
      </a:accent4>
      <a:accent5>
        <a:srgbClr val="00C5D6"/>
      </a:accent5>
      <a:accent6>
        <a:srgbClr val="B6B1A8"/>
      </a:accent6>
      <a:hlink>
        <a:srgbClr val="00629B"/>
      </a:hlink>
      <a:folHlink>
        <a:srgbClr val="7475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